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Quattrocento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p15:clr>
            <a:srgbClr val="A4A3A4"/>
          </p15:clr>
        </p15:guide>
      </p15:sldGuideLst>
    </p:ext>
    <p:ext uri="http://customooxmlschemas.google.com/">
      <go:slidesCustomData xmlns:go="http://customooxmlschemas.google.com/" r:id="rId41" roundtripDataSignature="AMtx7mjibMUaN6AaWk0HWfDoGYPdb6Ml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QuattrocentoSans-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QuattrocentoSans-italic.fntdata"/><Relationship Id="rId16" Type="http://schemas.openxmlformats.org/officeDocument/2006/relationships/slide" Target="slides/slide11.xml"/><Relationship Id="rId38" Type="http://schemas.openxmlformats.org/officeDocument/2006/relationships/font" Target="fonts/Quattrocento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5" name="Shape 15"/>
        <p:cNvGrpSpPr/>
        <p:nvPr/>
      </p:nvGrpSpPr>
      <p:grpSpPr>
        <a:xfrm>
          <a:off x="0" y="0"/>
          <a:ext cx="0" cy="0"/>
          <a:chOff x="0" y="0"/>
          <a:chExt cx="0" cy="0"/>
        </a:xfrm>
      </p:grpSpPr>
      <p:sp>
        <p:nvSpPr>
          <p:cNvPr id="16" name="Google Shape;16;p3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72" name="Shape 72"/>
        <p:cNvGrpSpPr/>
        <p:nvPr/>
      </p:nvGrpSpPr>
      <p:grpSpPr>
        <a:xfrm>
          <a:off x="0" y="0"/>
          <a:ext cx="0" cy="0"/>
          <a:chOff x="0" y="0"/>
          <a:chExt cx="0" cy="0"/>
        </a:xfrm>
      </p:grpSpPr>
      <p:sp>
        <p:nvSpPr>
          <p:cNvPr id="73" name="Google Shape;73;p4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2"/>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文本" type="vertTitleAndTx">
  <p:cSld name="VERTICAL_TITLE_AND_VERTICAL_TEXT">
    <p:spTree>
      <p:nvGrpSpPr>
        <p:cNvPr id="78" name="Shape 78"/>
        <p:cNvGrpSpPr/>
        <p:nvPr/>
      </p:nvGrpSpPr>
      <p:grpSpPr>
        <a:xfrm>
          <a:off x="0" y="0"/>
          <a:ext cx="0" cy="0"/>
          <a:chOff x="0" y="0"/>
          <a:chExt cx="0" cy="0"/>
        </a:xfrm>
      </p:grpSpPr>
      <p:sp>
        <p:nvSpPr>
          <p:cNvPr id="79" name="Google Shape;79;p43"/>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3"/>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9" name="Shape 19"/>
        <p:cNvGrpSpPr/>
        <p:nvPr/>
      </p:nvGrpSpPr>
      <p:grpSpPr>
        <a:xfrm>
          <a:off x="0" y="0"/>
          <a:ext cx="0" cy="0"/>
          <a:chOff x="0" y="0"/>
          <a:chExt cx="0" cy="0"/>
        </a:xfrm>
      </p:grpSpPr>
      <p:sp>
        <p:nvSpPr>
          <p:cNvPr id="20" name="Google Shape;20;p3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5" name="Shape 25"/>
        <p:cNvGrpSpPr/>
        <p:nvPr/>
      </p:nvGrpSpPr>
      <p:grpSpPr>
        <a:xfrm>
          <a:off x="0" y="0"/>
          <a:ext cx="0" cy="0"/>
          <a:chOff x="0" y="0"/>
          <a:chExt cx="0" cy="0"/>
        </a:xfrm>
      </p:grpSpPr>
      <p:sp>
        <p:nvSpPr>
          <p:cNvPr id="26" name="Google Shape;26;p35"/>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5"/>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8" name="Google Shape;28;p3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31" name="Shape 31"/>
        <p:cNvGrpSpPr/>
        <p:nvPr/>
      </p:nvGrpSpPr>
      <p:grpSpPr>
        <a:xfrm>
          <a:off x="0" y="0"/>
          <a:ext cx="0" cy="0"/>
          <a:chOff x="0" y="0"/>
          <a:chExt cx="0" cy="0"/>
        </a:xfrm>
      </p:grpSpPr>
      <p:sp>
        <p:nvSpPr>
          <p:cNvPr id="32" name="Google Shape;32;p3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3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7" name="Shape 37"/>
        <p:cNvGrpSpPr/>
        <p:nvPr/>
      </p:nvGrpSpPr>
      <p:grpSpPr>
        <a:xfrm>
          <a:off x="0" y="0"/>
          <a:ext cx="0" cy="0"/>
          <a:chOff x="0" y="0"/>
          <a:chExt cx="0" cy="0"/>
        </a:xfrm>
      </p:grpSpPr>
      <p:sp>
        <p:nvSpPr>
          <p:cNvPr id="38" name="Google Shape;38;p3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7"/>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7"/>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 name="Shape 44"/>
        <p:cNvGrpSpPr/>
        <p:nvPr/>
      </p:nvGrpSpPr>
      <p:grpSpPr>
        <a:xfrm>
          <a:off x="0" y="0"/>
          <a:ext cx="0" cy="0"/>
          <a:chOff x="0" y="0"/>
          <a:chExt cx="0" cy="0"/>
        </a:xfrm>
      </p:grpSpPr>
      <p:sp>
        <p:nvSpPr>
          <p:cNvPr id="45" name="Google Shape;45;p3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8"/>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8"/>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3" name="Shape 53"/>
        <p:cNvGrpSpPr/>
        <p:nvPr/>
      </p:nvGrpSpPr>
      <p:grpSpPr>
        <a:xfrm>
          <a:off x="0" y="0"/>
          <a:ext cx="0" cy="0"/>
          <a:chOff x="0" y="0"/>
          <a:chExt cx="0" cy="0"/>
        </a:xfrm>
      </p:grpSpPr>
      <p:sp>
        <p:nvSpPr>
          <p:cNvPr id="54" name="Google Shape;54;p3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8" name="Shape 58"/>
        <p:cNvGrpSpPr/>
        <p:nvPr/>
      </p:nvGrpSpPr>
      <p:grpSpPr>
        <a:xfrm>
          <a:off x="0" y="0"/>
          <a:ext cx="0" cy="0"/>
          <a:chOff x="0" y="0"/>
          <a:chExt cx="0" cy="0"/>
        </a:xfrm>
      </p:grpSpPr>
      <p:sp>
        <p:nvSpPr>
          <p:cNvPr id="59" name="Google Shape;59;p40"/>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0"/>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0"/>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5" name="Shape 65"/>
        <p:cNvGrpSpPr/>
        <p:nvPr/>
      </p:nvGrpSpPr>
      <p:grpSpPr>
        <a:xfrm>
          <a:off x="0" y="0"/>
          <a:ext cx="0" cy="0"/>
          <a:chOff x="0" y="0"/>
          <a:chExt cx="0" cy="0"/>
        </a:xfrm>
      </p:grpSpPr>
      <p:sp>
        <p:nvSpPr>
          <p:cNvPr id="66" name="Google Shape;66;p41"/>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1"/>
          <p:cNvSpPr/>
          <p:nvPr>
            <p:ph idx="2" type="pic"/>
          </p:nvPr>
        </p:nvSpPr>
        <p:spPr>
          <a:xfrm>
            <a:off x="1792288" y="459581"/>
            <a:ext cx="5486400" cy="3086100"/>
          </a:xfrm>
          <a:prstGeom prst="rect">
            <a:avLst/>
          </a:prstGeom>
          <a:noFill/>
          <a:ln>
            <a:noFill/>
          </a:ln>
        </p:spPr>
      </p:sp>
      <p:sp>
        <p:nvSpPr>
          <p:cNvPr id="68" name="Google Shape;68;p41"/>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2"/>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34.jpg"/><Relationship Id="rId5"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jpg"/><Relationship Id="rId4" Type="http://schemas.openxmlformats.org/officeDocument/2006/relationships/image" Target="../media/image30.jpg"/><Relationship Id="rId5"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22.jpg"/><Relationship Id="rId5"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39.jpg"/><Relationship Id="rId5"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1.jpg"/><Relationship Id="rId5" Type="http://schemas.openxmlformats.org/officeDocument/2006/relationships/hyperlink" Target="https://www.kaggle.com/datasets/dannielr/marvel-superheroes?select=charcters_stats.csv" TargetMode="External"/><Relationship Id="rId6" Type="http://schemas.openxmlformats.org/officeDocument/2006/relationships/hyperlink" Target="https://public.tableau.com/app/search/vizzes/marve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2.png"/><Relationship Id="rId5" Type="http://schemas.openxmlformats.org/officeDocument/2006/relationships/image" Target="../media/image16.jpg"/><Relationship Id="rId6" Type="http://schemas.openxmlformats.org/officeDocument/2006/relationships/hyperlink" Target="https://www.kaggle.com/datasets/dannielr/marvel-superheroes?select=charcters_stats.cs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jpg"/><Relationship Id="rId4" Type="http://schemas.openxmlformats.org/officeDocument/2006/relationships/hyperlink" Target="http://www.51pptmoba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3.jpg"/><Relationship Id="rId5"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C:\Users\Administrator\Pictures\marvel-logo-wallpaper.jpg" id="88" name="Google Shape;88;p1"/>
          <p:cNvPicPr preferRelativeResize="0"/>
          <p:nvPr/>
        </p:nvPicPr>
        <p:blipFill rotWithShape="1">
          <a:blip r:embed="rId3">
            <a:alphaModFix/>
          </a:blip>
          <a:srcRect b="0" l="0" r="0" t="0"/>
          <a:stretch/>
        </p:blipFill>
        <p:spPr>
          <a:xfrm>
            <a:off x="0" y="0"/>
            <a:ext cx="9535980" cy="5143500"/>
          </a:xfrm>
          <a:prstGeom prst="rect">
            <a:avLst/>
          </a:prstGeom>
          <a:noFill/>
          <a:ln>
            <a:noFill/>
          </a:ln>
        </p:spPr>
      </p:pic>
      <p:sp>
        <p:nvSpPr>
          <p:cNvPr id="89" name="Google Shape;89;p1"/>
          <p:cNvSpPr txBox="1"/>
          <p:nvPr/>
        </p:nvSpPr>
        <p:spPr>
          <a:xfrm>
            <a:off x="3678422" y="3579862"/>
            <a:ext cx="217913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lt1"/>
                </a:solidFill>
                <a:latin typeface="Arial"/>
                <a:ea typeface="Arial"/>
                <a:cs typeface="Arial"/>
                <a:sym typeface="Arial"/>
              </a:rPr>
              <a:t>Good vs. Evil</a:t>
            </a:r>
            <a:endParaRPr sz="800">
              <a:solidFill>
                <a:schemeClr val="lt1"/>
              </a:solidFill>
              <a:latin typeface="Arial"/>
              <a:ea typeface="Arial"/>
              <a:cs typeface="Arial"/>
              <a:sym typeface="Arial"/>
            </a:endParaRPr>
          </a:p>
        </p:txBody>
      </p:sp>
      <p:sp>
        <p:nvSpPr>
          <p:cNvPr id="90" name="Google Shape;90;p1"/>
          <p:cNvSpPr txBox="1"/>
          <p:nvPr/>
        </p:nvSpPr>
        <p:spPr>
          <a:xfrm>
            <a:off x="683568" y="4071788"/>
            <a:ext cx="835292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By: Megan Adams, </a:t>
            </a:r>
            <a:r>
              <a:rPr lang="en-US" sz="2000">
                <a:solidFill>
                  <a:schemeClr val="lt1"/>
                </a:solidFill>
                <a:latin typeface="Calibri"/>
                <a:ea typeface="Calibri"/>
                <a:cs typeface="Calibri"/>
                <a:sym typeface="Calibri"/>
              </a:rPr>
              <a:t>Lyndah Mupfunya, Brandilyn Hall, Matthew Witschorke</a:t>
            </a:r>
            <a:endParaRPr sz="20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C:\Users\Administrator\Pictures\Marvel-Movies-the-avengers-13621669-2560-1600.jpg" id="171" name="Google Shape;171;p10"/>
          <p:cNvPicPr preferRelativeResize="0"/>
          <p:nvPr/>
        </p:nvPicPr>
        <p:blipFill rotWithShape="1">
          <a:blip r:embed="rId3">
            <a:alphaModFix/>
          </a:blip>
          <a:srcRect b="13710" l="0" r="0" t="0"/>
          <a:stretch/>
        </p:blipFill>
        <p:spPr>
          <a:xfrm>
            <a:off x="-29816" y="-61692"/>
            <a:ext cx="9154840" cy="4937238"/>
          </a:xfrm>
          <a:prstGeom prst="rect">
            <a:avLst/>
          </a:prstGeom>
          <a:noFill/>
          <a:ln>
            <a:noFill/>
          </a:ln>
        </p:spPr>
      </p:pic>
      <p:pic>
        <p:nvPicPr>
          <p:cNvPr descr="C:\Users\Administrator\Pictures\Marvel-Movies-the-avengers-13621669-2560-1600.jpg" id="172" name="Google Shape;172;p10"/>
          <p:cNvPicPr preferRelativeResize="0"/>
          <p:nvPr/>
        </p:nvPicPr>
        <p:blipFill rotWithShape="1">
          <a:blip r:embed="rId4">
            <a:alphaModFix/>
          </a:blip>
          <a:srcRect b="11831" l="31917" r="36831" t="55541"/>
          <a:stretch/>
        </p:blipFill>
        <p:spPr>
          <a:xfrm>
            <a:off x="3007198" y="2715766"/>
            <a:ext cx="2860946" cy="1866900"/>
          </a:xfrm>
          <a:prstGeom prst="rect">
            <a:avLst/>
          </a:prstGeom>
          <a:noFill/>
          <a:ln>
            <a:noFill/>
          </a:ln>
        </p:spPr>
      </p:pic>
      <p:sp>
        <p:nvSpPr>
          <p:cNvPr id="173" name="Google Shape;173;p10"/>
          <p:cNvSpPr/>
          <p:nvPr/>
        </p:nvSpPr>
        <p:spPr>
          <a:xfrm>
            <a:off x="-29816" y="3867894"/>
            <a:ext cx="9154840" cy="127560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10"/>
          <p:cNvSpPr txBox="1"/>
          <p:nvPr/>
        </p:nvSpPr>
        <p:spPr>
          <a:xfrm>
            <a:off x="3102148" y="3997870"/>
            <a:ext cx="31533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lt1"/>
                </a:solidFill>
                <a:latin typeface="Arial"/>
                <a:ea typeface="Arial"/>
                <a:cs typeface="Arial"/>
                <a:sym typeface="Arial"/>
              </a:rPr>
              <a:t>The End</a:t>
            </a:r>
            <a:endParaRPr sz="60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78" name="Shape 178"/>
        <p:cNvGrpSpPr/>
        <p:nvPr/>
      </p:nvGrpSpPr>
      <p:grpSpPr>
        <a:xfrm>
          <a:off x="0" y="0"/>
          <a:ext cx="0" cy="0"/>
          <a:chOff x="0" y="0"/>
          <a:chExt cx="0" cy="0"/>
        </a:xfrm>
      </p:grpSpPr>
      <p:pic>
        <p:nvPicPr>
          <p:cNvPr descr="C:\Users\Administrator\Pictures\HouseOfM1Gatefold.jpg" id="179" name="Google Shape;179;p11"/>
          <p:cNvPicPr preferRelativeResize="0"/>
          <p:nvPr/>
        </p:nvPicPr>
        <p:blipFill rotWithShape="1">
          <a:blip r:embed="rId3">
            <a:alphaModFix/>
          </a:blip>
          <a:srcRect b="0" l="0" r="0" t="0"/>
          <a:stretch/>
        </p:blipFill>
        <p:spPr>
          <a:xfrm>
            <a:off x="5358" y="250273"/>
            <a:ext cx="9138642" cy="4625733"/>
          </a:xfrm>
          <a:prstGeom prst="rect">
            <a:avLst/>
          </a:prstGeom>
          <a:noFill/>
          <a:ln>
            <a:noFill/>
          </a:ln>
        </p:spPr>
      </p:pic>
      <p:grpSp>
        <p:nvGrpSpPr>
          <p:cNvPr id="180" name="Google Shape;180;p11"/>
          <p:cNvGrpSpPr/>
          <p:nvPr/>
        </p:nvGrpSpPr>
        <p:grpSpPr>
          <a:xfrm>
            <a:off x="-1116" y="3579862"/>
            <a:ext cx="3178770" cy="1862048"/>
            <a:chOff x="-1116" y="3579862"/>
            <a:chExt cx="3178770" cy="1862048"/>
          </a:xfrm>
        </p:grpSpPr>
        <p:sp>
          <p:nvSpPr>
            <p:cNvPr id="181" name="Google Shape;181;p11"/>
            <p:cNvSpPr/>
            <p:nvPr/>
          </p:nvSpPr>
          <p:spPr>
            <a:xfrm>
              <a:off x="228080" y="3893030"/>
              <a:ext cx="2949574" cy="755950"/>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82" name="Google Shape;182;p11"/>
            <p:cNvSpPr/>
            <p:nvPr/>
          </p:nvSpPr>
          <p:spPr>
            <a:xfrm>
              <a:off x="-1116" y="4122450"/>
              <a:ext cx="3010312" cy="755950"/>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83" name="Google Shape;183;p11"/>
            <p:cNvSpPr txBox="1"/>
            <p:nvPr/>
          </p:nvSpPr>
          <p:spPr>
            <a:xfrm>
              <a:off x="899592" y="3986186"/>
              <a:ext cx="2016224"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88000"/>
                  </a:solidFill>
                  <a:latin typeface="Arial"/>
                  <a:ea typeface="Arial"/>
                  <a:cs typeface="Arial"/>
                  <a:sym typeface="Arial"/>
                </a:rPr>
                <a:t>M皇室一族</a:t>
              </a:r>
              <a:endParaRPr sz="2400">
                <a:solidFill>
                  <a:srgbClr val="A88000"/>
                </a:solidFill>
                <a:latin typeface="Arial"/>
                <a:ea typeface="Arial"/>
                <a:cs typeface="Arial"/>
                <a:sym typeface="Arial"/>
              </a:endParaRPr>
            </a:p>
            <a:p>
              <a:pPr indent="0" lvl="0" marL="0" marR="0" rtl="0" algn="l">
                <a:spcBef>
                  <a:spcPts val="0"/>
                </a:spcBef>
                <a:spcAft>
                  <a:spcPts val="0"/>
                </a:spcAft>
                <a:buNone/>
              </a:pPr>
              <a:r>
                <a:rPr lang="en-US" sz="1400">
                  <a:solidFill>
                    <a:schemeClr val="lt1"/>
                  </a:solidFill>
                  <a:latin typeface="Arial"/>
                  <a:ea typeface="Arial"/>
                  <a:cs typeface="Arial"/>
                  <a:sym typeface="Arial"/>
                </a:rPr>
                <a:t>HOUSE OF M</a:t>
              </a:r>
              <a:endParaRPr/>
            </a:p>
          </p:txBody>
        </p:sp>
        <p:sp>
          <p:nvSpPr>
            <p:cNvPr id="184" name="Google Shape;184;p11"/>
            <p:cNvSpPr txBox="1"/>
            <p:nvPr/>
          </p:nvSpPr>
          <p:spPr>
            <a:xfrm>
              <a:off x="225326" y="3579862"/>
              <a:ext cx="1538362"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500">
                  <a:solidFill>
                    <a:schemeClr val="lt1"/>
                  </a:solidFill>
                  <a:latin typeface="Arial"/>
                  <a:ea typeface="Arial"/>
                  <a:cs typeface="Arial"/>
                  <a:sym typeface="Arial"/>
                </a:rPr>
                <a:t>1</a:t>
              </a:r>
              <a:endParaRPr sz="7200">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88" name="Shape 188"/>
        <p:cNvGrpSpPr/>
        <p:nvPr/>
      </p:nvGrpSpPr>
      <p:grpSpPr>
        <a:xfrm>
          <a:off x="0" y="0"/>
          <a:ext cx="0" cy="0"/>
          <a:chOff x="0" y="0"/>
          <a:chExt cx="0" cy="0"/>
        </a:xfrm>
      </p:grpSpPr>
      <p:pic>
        <p:nvPicPr>
          <p:cNvPr descr="C:\Users\Administrator\Pictures\marvel-civil-war.jpg" id="189" name="Google Shape;189;p12"/>
          <p:cNvPicPr preferRelativeResize="0"/>
          <p:nvPr/>
        </p:nvPicPr>
        <p:blipFill rotWithShape="1">
          <a:blip r:embed="rId3">
            <a:alphaModFix/>
          </a:blip>
          <a:srcRect b="1967" l="1706" r="0" t="0"/>
          <a:stretch/>
        </p:blipFill>
        <p:spPr>
          <a:xfrm>
            <a:off x="0" y="0"/>
            <a:ext cx="6876256" cy="5143500"/>
          </a:xfrm>
          <a:prstGeom prst="rect">
            <a:avLst/>
          </a:prstGeom>
          <a:noFill/>
          <a:ln>
            <a:noFill/>
          </a:ln>
        </p:spPr>
      </p:pic>
      <p:grpSp>
        <p:nvGrpSpPr>
          <p:cNvPr id="190" name="Google Shape;190;p12"/>
          <p:cNvGrpSpPr/>
          <p:nvPr/>
        </p:nvGrpSpPr>
        <p:grpSpPr>
          <a:xfrm>
            <a:off x="-38124" y="4763348"/>
            <a:ext cx="9182124" cy="380152"/>
            <a:chOff x="0" y="4853594"/>
            <a:chExt cx="9182124" cy="380152"/>
          </a:xfrm>
        </p:grpSpPr>
        <p:pic>
          <p:nvPicPr>
            <p:cNvPr id="191" name="Google Shape;191;p12"/>
            <p:cNvPicPr preferRelativeResize="0"/>
            <p:nvPr/>
          </p:nvPicPr>
          <p:blipFill rotWithShape="1">
            <a:blip r:embed="rId4">
              <a:alphaModFix/>
            </a:blip>
            <a:srcRect b="0" l="0" r="0" t="16298"/>
            <a:stretch/>
          </p:blipFill>
          <p:spPr>
            <a:xfrm>
              <a:off x="8253958" y="4853594"/>
              <a:ext cx="928166" cy="380152"/>
            </a:xfrm>
            <a:prstGeom prst="rect">
              <a:avLst/>
            </a:prstGeom>
            <a:noFill/>
            <a:ln>
              <a:noFill/>
            </a:ln>
          </p:spPr>
        </p:pic>
        <p:sp>
          <p:nvSpPr>
            <p:cNvPr id="192" name="Google Shape;192;p12"/>
            <p:cNvSpPr/>
            <p:nvPr/>
          </p:nvSpPr>
          <p:spPr>
            <a:xfrm>
              <a:off x="0" y="4853594"/>
              <a:ext cx="8253958"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93" name="Google Shape;193;p12"/>
          <p:cNvGrpSpPr/>
          <p:nvPr/>
        </p:nvGrpSpPr>
        <p:grpSpPr>
          <a:xfrm>
            <a:off x="-1116" y="3579862"/>
            <a:ext cx="3420988" cy="1862048"/>
            <a:chOff x="-1116" y="3579862"/>
            <a:chExt cx="3420988" cy="1862048"/>
          </a:xfrm>
        </p:grpSpPr>
        <p:sp>
          <p:nvSpPr>
            <p:cNvPr id="194" name="Google Shape;194;p12"/>
            <p:cNvSpPr/>
            <p:nvPr/>
          </p:nvSpPr>
          <p:spPr>
            <a:xfrm>
              <a:off x="470298" y="3976040"/>
              <a:ext cx="2949574" cy="755950"/>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95" name="Google Shape;195;p12"/>
            <p:cNvSpPr/>
            <p:nvPr/>
          </p:nvSpPr>
          <p:spPr>
            <a:xfrm>
              <a:off x="-1116" y="4122450"/>
              <a:ext cx="3010312" cy="755950"/>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96" name="Google Shape;196;p12"/>
            <p:cNvSpPr txBox="1"/>
            <p:nvPr/>
          </p:nvSpPr>
          <p:spPr>
            <a:xfrm>
              <a:off x="1187624" y="4083918"/>
              <a:ext cx="2016224"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88000"/>
                  </a:solidFill>
                  <a:latin typeface="Arial"/>
                  <a:ea typeface="Arial"/>
                  <a:cs typeface="Arial"/>
                  <a:sym typeface="Arial"/>
                </a:rPr>
                <a:t>内战</a:t>
              </a:r>
              <a:endParaRPr sz="2400">
                <a:solidFill>
                  <a:srgbClr val="A88000"/>
                </a:solidFill>
                <a:latin typeface="Arial"/>
                <a:ea typeface="Arial"/>
                <a:cs typeface="Arial"/>
                <a:sym typeface="Arial"/>
              </a:endParaRPr>
            </a:p>
            <a:p>
              <a:pPr indent="0" lvl="0" marL="0" marR="0" rtl="0" algn="l">
                <a:spcBef>
                  <a:spcPts val="0"/>
                </a:spcBef>
                <a:spcAft>
                  <a:spcPts val="0"/>
                </a:spcAft>
                <a:buNone/>
              </a:pPr>
              <a:r>
                <a:rPr lang="en-US" sz="1400">
                  <a:solidFill>
                    <a:schemeClr val="lt1"/>
                  </a:solidFill>
                  <a:latin typeface="Arial"/>
                  <a:ea typeface="Arial"/>
                  <a:cs typeface="Arial"/>
                  <a:sym typeface="Arial"/>
                </a:rPr>
                <a:t>CIVIL WAR</a:t>
              </a:r>
              <a:endParaRPr/>
            </a:p>
          </p:txBody>
        </p:sp>
        <p:sp>
          <p:nvSpPr>
            <p:cNvPr id="197" name="Google Shape;197;p12"/>
            <p:cNvSpPr txBox="1"/>
            <p:nvPr/>
          </p:nvSpPr>
          <p:spPr>
            <a:xfrm>
              <a:off x="225326" y="3579862"/>
              <a:ext cx="1538362"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500">
                  <a:solidFill>
                    <a:schemeClr val="lt1"/>
                  </a:solidFill>
                  <a:latin typeface="Arial"/>
                  <a:ea typeface="Arial"/>
                  <a:cs typeface="Arial"/>
                  <a:sym typeface="Arial"/>
                </a:rPr>
                <a:t>2</a:t>
              </a:r>
              <a:endParaRPr sz="7200">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pic>
        <p:nvPicPr>
          <p:cNvPr descr="C:\Users\Administrator\Pictures\marvel_comic_wallpaper_t_variant.jpg" id="202" name="Google Shape;202;p13"/>
          <p:cNvPicPr preferRelativeResize="0"/>
          <p:nvPr/>
        </p:nvPicPr>
        <p:blipFill rotWithShape="1">
          <a:blip r:embed="rId3">
            <a:alphaModFix/>
          </a:blip>
          <a:srcRect b="0" l="0" r="5782" t="0"/>
          <a:stretch/>
        </p:blipFill>
        <p:spPr>
          <a:xfrm>
            <a:off x="2682552" y="-20538"/>
            <a:ext cx="6461448" cy="5143500"/>
          </a:xfrm>
          <a:prstGeom prst="rect">
            <a:avLst/>
          </a:prstGeom>
          <a:noFill/>
          <a:ln>
            <a:noFill/>
          </a:ln>
        </p:spPr>
      </p:pic>
      <p:pic>
        <p:nvPicPr>
          <p:cNvPr descr="C:\Users\Administrator\Pictures\1739883-marvel_civil_war_by_ed_mcguinness.jpg" id="203" name="Google Shape;203;p13"/>
          <p:cNvPicPr preferRelativeResize="0"/>
          <p:nvPr/>
        </p:nvPicPr>
        <p:blipFill rotWithShape="1">
          <a:blip r:embed="rId4">
            <a:alphaModFix/>
          </a:blip>
          <a:srcRect b="0" l="0" r="0" t="20064"/>
          <a:stretch/>
        </p:blipFill>
        <p:spPr>
          <a:xfrm>
            <a:off x="0" y="-20538"/>
            <a:ext cx="4871301" cy="5164038"/>
          </a:xfrm>
          <a:prstGeom prst="rect">
            <a:avLst/>
          </a:prstGeom>
          <a:noFill/>
          <a:ln>
            <a:noFill/>
          </a:ln>
        </p:spPr>
      </p:pic>
      <p:grpSp>
        <p:nvGrpSpPr>
          <p:cNvPr id="204" name="Google Shape;204;p13"/>
          <p:cNvGrpSpPr/>
          <p:nvPr/>
        </p:nvGrpSpPr>
        <p:grpSpPr>
          <a:xfrm>
            <a:off x="-13334" y="4783886"/>
            <a:ext cx="9157334" cy="380152"/>
            <a:chOff x="24790" y="4853594"/>
            <a:chExt cx="9157334" cy="380152"/>
          </a:xfrm>
        </p:grpSpPr>
        <p:pic>
          <p:nvPicPr>
            <p:cNvPr id="205" name="Google Shape;205;p13"/>
            <p:cNvPicPr preferRelativeResize="0"/>
            <p:nvPr/>
          </p:nvPicPr>
          <p:blipFill rotWithShape="1">
            <a:blip r:embed="rId5">
              <a:alphaModFix/>
            </a:blip>
            <a:srcRect b="0" l="0" r="0" t="16298"/>
            <a:stretch/>
          </p:blipFill>
          <p:spPr>
            <a:xfrm>
              <a:off x="8253958" y="4853594"/>
              <a:ext cx="928166" cy="380152"/>
            </a:xfrm>
            <a:prstGeom prst="rect">
              <a:avLst/>
            </a:prstGeom>
            <a:noFill/>
            <a:ln>
              <a:noFill/>
            </a:ln>
          </p:spPr>
        </p:pic>
        <p:sp>
          <p:nvSpPr>
            <p:cNvPr id="206" name="Google Shape;206;p13"/>
            <p:cNvSpPr/>
            <p:nvPr/>
          </p:nvSpPr>
          <p:spPr>
            <a:xfrm>
              <a:off x="24790" y="4853594"/>
              <a:ext cx="8229168"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 name="Google Shape;207;p13"/>
          <p:cNvSpPr/>
          <p:nvPr/>
        </p:nvSpPr>
        <p:spPr>
          <a:xfrm>
            <a:off x="4788024" y="0"/>
            <a:ext cx="136963" cy="49739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13"/>
          <p:cNvSpPr/>
          <p:nvPr/>
        </p:nvSpPr>
        <p:spPr>
          <a:xfrm>
            <a:off x="0" y="-9071"/>
            <a:ext cx="9144000" cy="950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12" name="Shape 212"/>
        <p:cNvGrpSpPr/>
        <p:nvPr/>
      </p:nvGrpSpPr>
      <p:grpSpPr>
        <a:xfrm>
          <a:off x="0" y="0"/>
          <a:ext cx="0" cy="0"/>
          <a:chOff x="0" y="0"/>
          <a:chExt cx="0" cy="0"/>
        </a:xfrm>
      </p:grpSpPr>
      <p:pic>
        <p:nvPicPr>
          <p:cNvPr descr="C:\Users\Administrator\Pictures\2496095-world_war_hulk.jpg" id="213" name="Google Shape;213;p14"/>
          <p:cNvPicPr preferRelativeResize="0"/>
          <p:nvPr/>
        </p:nvPicPr>
        <p:blipFill rotWithShape="1">
          <a:blip r:embed="rId3">
            <a:alphaModFix/>
          </a:blip>
          <a:srcRect b="27916" l="382" r="0" t="0"/>
          <a:stretch/>
        </p:blipFill>
        <p:spPr>
          <a:xfrm>
            <a:off x="34924" y="220538"/>
            <a:ext cx="9109075" cy="4943500"/>
          </a:xfrm>
          <a:prstGeom prst="rect">
            <a:avLst/>
          </a:prstGeom>
          <a:noFill/>
          <a:ln>
            <a:noFill/>
          </a:ln>
        </p:spPr>
      </p:pic>
      <p:pic>
        <p:nvPicPr>
          <p:cNvPr descr="C:\Users\Administrator\Pictures\World_War_Hulk_Vol_1_3.jpg" id="214" name="Google Shape;214;p14"/>
          <p:cNvPicPr preferRelativeResize="0"/>
          <p:nvPr/>
        </p:nvPicPr>
        <p:blipFill rotWithShape="1">
          <a:blip r:embed="rId4">
            <a:alphaModFix/>
          </a:blip>
          <a:srcRect b="30041" l="0" r="0" t="33407"/>
          <a:stretch/>
        </p:blipFill>
        <p:spPr>
          <a:xfrm>
            <a:off x="-13334" y="0"/>
            <a:ext cx="9157333" cy="5143500"/>
          </a:xfrm>
          <a:prstGeom prst="rect">
            <a:avLst/>
          </a:prstGeom>
          <a:noFill/>
          <a:ln>
            <a:noFill/>
          </a:ln>
        </p:spPr>
      </p:pic>
      <p:grpSp>
        <p:nvGrpSpPr>
          <p:cNvPr id="215" name="Google Shape;215;p14"/>
          <p:cNvGrpSpPr/>
          <p:nvPr/>
        </p:nvGrpSpPr>
        <p:grpSpPr>
          <a:xfrm>
            <a:off x="-13334" y="4783886"/>
            <a:ext cx="9157334" cy="380152"/>
            <a:chOff x="24790" y="4853594"/>
            <a:chExt cx="9157334" cy="380152"/>
          </a:xfrm>
        </p:grpSpPr>
        <p:pic>
          <p:nvPicPr>
            <p:cNvPr id="216" name="Google Shape;216;p14"/>
            <p:cNvPicPr preferRelativeResize="0"/>
            <p:nvPr/>
          </p:nvPicPr>
          <p:blipFill rotWithShape="1">
            <a:blip r:embed="rId5">
              <a:alphaModFix/>
            </a:blip>
            <a:srcRect b="0" l="0" r="0" t="16298"/>
            <a:stretch/>
          </p:blipFill>
          <p:spPr>
            <a:xfrm>
              <a:off x="8253958" y="4853594"/>
              <a:ext cx="928166" cy="380152"/>
            </a:xfrm>
            <a:prstGeom prst="rect">
              <a:avLst/>
            </a:prstGeom>
            <a:noFill/>
            <a:ln>
              <a:noFill/>
            </a:ln>
          </p:spPr>
        </p:pic>
        <p:sp>
          <p:nvSpPr>
            <p:cNvPr id="217" name="Google Shape;217;p14"/>
            <p:cNvSpPr/>
            <p:nvPr/>
          </p:nvSpPr>
          <p:spPr>
            <a:xfrm>
              <a:off x="24790" y="4853594"/>
              <a:ext cx="8229168"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8" name="Google Shape;218;p14"/>
          <p:cNvGrpSpPr/>
          <p:nvPr/>
        </p:nvGrpSpPr>
        <p:grpSpPr>
          <a:xfrm>
            <a:off x="-1117" y="3579862"/>
            <a:ext cx="4285085" cy="1862048"/>
            <a:chOff x="-1117" y="3579862"/>
            <a:chExt cx="4285085" cy="1862048"/>
          </a:xfrm>
        </p:grpSpPr>
        <p:sp>
          <p:nvSpPr>
            <p:cNvPr id="219" name="Google Shape;219;p14"/>
            <p:cNvSpPr/>
            <p:nvPr/>
          </p:nvSpPr>
          <p:spPr>
            <a:xfrm>
              <a:off x="225326" y="3976040"/>
              <a:ext cx="4058642" cy="755950"/>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20" name="Google Shape;220;p14"/>
            <p:cNvSpPr/>
            <p:nvPr/>
          </p:nvSpPr>
          <p:spPr>
            <a:xfrm>
              <a:off x="-1117" y="4122450"/>
              <a:ext cx="4089971" cy="755950"/>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21" name="Google Shape;221;p14"/>
            <p:cNvSpPr txBox="1"/>
            <p:nvPr/>
          </p:nvSpPr>
          <p:spPr>
            <a:xfrm>
              <a:off x="225326" y="3579862"/>
              <a:ext cx="1538362"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500">
                  <a:solidFill>
                    <a:schemeClr val="lt1"/>
                  </a:solidFill>
                  <a:latin typeface="Arial"/>
                  <a:ea typeface="Arial"/>
                  <a:cs typeface="Arial"/>
                  <a:sym typeface="Arial"/>
                </a:rPr>
                <a:t>3</a:t>
              </a:r>
              <a:endParaRPr sz="7200">
                <a:solidFill>
                  <a:schemeClr val="lt1"/>
                </a:solidFill>
                <a:latin typeface="Arial"/>
                <a:ea typeface="Arial"/>
                <a:cs typeface="Arial"/>
                <a:sym typeface="Arial"/>
              </a:endParaRPr>
            </a:p>
          </p:txBody>
        </p:sp>
        <p:sp>
          <p:nvSpPr>
            <p:cNvPr id="222" name="Google Shape;222;p14"/>
            <p:cNvSpPr txBox="1"/>
            <p:nvPr/>
          </p:nvSpPr>
          <p:spPr>
            <a:xfrm>
              <a:off x="1043608" y="4061504"/>
              <a:ext cx="316835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88000"/>
                  </a:solidFill>
                  <a:latin typeface="Arial"/>
                  <a:ea typeface="Arial"/>
                  <a:cs typeface="Arial"/>
                  <a:sym typeface="Arial"/>
                </a:rPr>
                <a:t>绿巨人：世界大战</a:t>
              </a:r>
              <a:r>
                <a:rPr lang="en-US" sz="1600">
                  <a:solidFill>
                    <a:schemeClr val="lt1"/>
                  </a:solidFill>
                  <a:latin typeface="Arial"/>
                  <a:ea typeface="Arial"/>
                  <a:cs typeface="Arial"/>
                  <a:sym typeface="Arial"/>
                </a:rPr>
                <a:t>HULK: THE WORLD WAR</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26" name="Shape 226"/>
        <p:cNvGrpSpPr/>
        <p:nvPr/>
      </p:nvGrpSpPr>
      <p:grpSpPr>
        <a:xfrm>
          <a:off x="0" y="0"/>
          <a:ext cx="0" cy="0"/>
          <a:chOff x="0" y="0"/>
          <a:chExt cx="0" cy="0"/>
        </a:xfrm>
      </p:grpSpPr>
      <p:pic>
        <p:nvPicPr>
          <p:cNvPr descr="C:\Users\Administrator\Pictures\95221_Papel-de-Parede-Hulk--95221_1280x1024.jpg" id="227" name="Google Shape;227;p15"/>
          <p:cNvPicPr preferRelativeResize="0"/>
          <p:nvPr/>
        </p:nvPicPr>
        <p:blipFill rotWithShape="1">
          <a:blip r:embed="rId3">
            <a:alphaModFix/>
          </a:blip>
          <a:srcRect b="6853" l="9231" r="0" t="0"/>
          <a:stretch/>
        </p:blipFill>
        <p:spPr>
          <a:xfrm>
            <a:off x="-13334" y="19489"/>
            <a:ext cx="6241518" cy="5124012"/>
          </a:xfrm>
          <a:prstGeom prst="rect">
            <a:avLst/>
          </a:prstGeom>
          <a:noFill/>
          <a:ln>
            <a:noFill/>
          </a:ln>
        </p:spPr>
      </p:pic>
      <p:pic>
        <p:nvPicPr>
          <p:cNvPr descr="C:\Users\Administrator\Pictures\Incredible_Hulk_73_cover_by_Summerset.jpg" id="228" name="Google Shape;228;p15"/>
          <p:cNvPicPr preferRelativeResize="0"/>
          <p:nvPr/>
        </p:nvPicPr>
        <p:blipFill rotWithShape="1">
          <a:blip r:embed="rId4">
            <a:alphaModFix/>
          </a:blip>
          <a:srcRect b="0" l="0" r="0" t="16813"/>
          <a:stretch/>
        </p:blipFill>
        <p:spPr>
          <a:xfrm>
            <a:off x="5018153" y="0"/>
            <a:ext cx="4125847" cy="5143500"/>
          </a:xfrm>
          <a:prstGeom prst="rect">
            <a:avLst/>
          </a:prstGeom>
          <a:noFill/>
          <a:ln>
            <a:noFill/>
          </a:ln>
        </p:spPr>
      </p:pic>
      <p:grpSp>
        <p:nvGrpSpPr>
          <p:cNvPr id="229" name="Google Shape;229;p15"/>
          <p:cNvGrpSpPr/>
          <p:nvPr/>
        </p:nvGrpSpPr>
        <p:grpSpPr>
          <a:xfrm>
            <a:off x="-13334" y="4783886"/>
            <a:ext cx="9157334" cy="380152"/>
            <a:chOff x="24790" y="4853594"/>
            <a:chExt cx="9157334" cy="380152"/>
          </a:xfrm>
        </p:grpSpPr>
        <p:pic>
          <p:nvPicPr>
            <p:cNvPr id="230" name="Google Shape;230;p15"/>
            <p:cNvPicPr preferRelativeResize="0"/>
            <p:nvPr/>
          </p:nvPicPr>
          <p:blipFill rotWithShape="1">
            <a:blip r:embed="rId5">
              <a:alphaModFix/>
            </a:blip>
            <a:srcRect b="0" l="0" r="0" t="16298"/>
            <a:stretch/>
          </p:blipFill>
          <p:spPr>
            <a:xfrm>
              <a:off x="8253958" y="4853594"/>
              <a:ext cx="928166" cy="380152"/>
            </a:xfrm>
            <a:prstGeom prst="rect">
              <a:avLst/>
            </a:prstGeom>
            <a:noFill/>
            <a:ln>
              <a:noFill/>
            </a:ln>
          </p:spPr>
        </p:pic>
        <p:sp>
          <p:nvSpPr>
            <p:cNvPr id="231" name="Google Shape;231;p15"/>
            <p:cNvSpPr/>
            <p:nvPr/>
          </p:nvSpPr>
          <p:spPr>
            <a:xfrm>
              <a:off x="24790" y="4853594"/>
              <a:ext cx="8229168"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 name="Google Shape;232;p15"/>
          <p:cNvSpPr/>
          <p:nvPr/>
        </p:nvSpPr>
        <p:spPr>
          <a:xfrm>
            <a:off x="5018153" y="0"/>
            <a:ext cx="136963" cy="49739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15"/>
          <p:cNvSpPr/>
          <p:nvPr/>
        </p:nvSpPr>
        <p:spPr>
          <a:xfrm>
            <a:off x="0" y="-9071"/>
            <a:ext cx="9144000" cy="950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37" name="Shape 237"/>
        <p:cNvGrpSpPr/>
        <p:nvPr/>
      </p:nvGrpSpPr>
      <p:grpSpPr>
        <a:xfrm>
          <a:off x="0" y="0"/>
          <a:ext cx="0" cy="0"/>
          <a:chOff x="0" y="0"/>
          <a:chExt cx="0" cy="0"/>
        </a:xfrm>
      </p:grpSpPr>
      <p:pic>
        <p:nvPicPr>
          <p:cNvPr descr="K:\复仇者\底板3.jpg" id="238" name="Google Shape;238;p16"/>
          <p:cNvPicPr preferRelativeResize="0"/>
          <p:nvPr/>
        </p:nvPicPr>
        <p:blipFill rotWithShape="1">
          <a:blip r:embed="rId3">
            <a:alphaModFix/>
          </a:blip>
          <a:srcRect b="0" l="0" r="0" t="0"/>
          <a:stretch/>
        </p:blipFill>
        <p:spPr>
          <a:xfrm>
            <a:off x="193894" y="7094"/>
            <a:ext cx="8941870" cy="5029802"/>
          </a:xfrm>
          <a:prstGeom prst="rect">
            <a:avLst/>
          </a:prstGeom>
          <a:noFill/>
          <a:ln>
            <a:noFill/>
          </a:ln>
        </p:spPr>
      </p:pic>
      <p:grpSp>
        <p:nvGrpSpPr>
          <p:cNvPr id="239" name="Google Shape;239;p16"/>
          <p:cNvGrpSpPr/>
          <p:nvPr/>
        </p:nvGrpSpPr>
        <p:grpSpPr>
          <a:xfrm>
            <a:off x="-38124" y="4716394"/>
            <a:ext cx="9182124" cy="380152"/>
            <a:chOff x="0" y="4853594"/>
            <a:chExt cx="9182124" cy="380152"/>
          </a:xfrm>
        </p:grpSpPr>
        <p:pic>
          <p:nvPicPr>
            <p:cNvPr id="240" name="Google Shape;240;p16"/>
            <p:cNvPicPr preferRelativeResize="0"/>
            <p:nvPr/>
          </p:nvPicPr>
          <p:blipFill rotWithShape="1">
            <a:blip r:embed="rId4">
              <a:alphaModFix/>
            </a:blip>
            <a:srcRect b="0" l="0" r="0" t="16298"/>
            <a:stretch/>
          </p:blipFill>
          <p:spPr>
            <a:xfrm>
              <a:off x="8253958" y="4853594"/>
              <a:ext cx="928166" cy="380152"/>
            </a:xfrm>
            <a:prstGeom prst="rect">
              <a:avLst/>
            </a:prstGeom>
            <a:noFill/>
            <a:ln>
              <a:noFill/>
            </a:ln>
          </p:spPr>
        </p:pic>
        <p:sp>
          <p:nvSpPr>
            <p:cNvPr id="241" name="Google Shape;241;p16"/>
            <p:cNvSpPr/>
            <p:nvPr/>
          </p:nvSpPr>
          <p:spPr>
            <a:xfrm>
              <a:off x="0" y="4853594"/>
              <a:ext cx="8253958"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2" name="Google Shape;242;p16"/>
          <p:cNvGrpSpPr/>
          <p:nvPr/>
        </p:nvGrpSpPr>
        <p:grpSpPr>
          <a:xfrm>
            <a:off x="-1116" y="3579862"/>
            <a:ext cx="4357092" cy="1862048"/>
            <a:chOff x="-1116" y="3579862"/>
            <a:chExt cx="4357092" cy="1862048"/>
          </a:xfrm>
        </p:grpSpPr>
        <p:sp>
          <p:nvSpPr>
            <p:cNvPr id="243" name="Google Shape;243;p16"/>
            <p:cNvSpPr/>
            <p:nvPr/>
          </p:nvSpPr>
          <p:spPr>
            <a:xfrm>
              <a:off x="470298" y="3976040"/>
              <a:ext cx="2949574" cy="755950"/>
            </a:xfrm>
            <a:prstGeom prst="rect">
              <a:avLst/>
            </a:prstGeom>
            <a:solidFill>
              <a:srgbClr val="7030A0">
                <a:alpha val="28627"/>
              </a:srgb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44" name="Google Shape;244;p16"/>
            <p:cNvSpPr/>
            <p:nvPr/>
          </p:nvSpPr>
          <p:spPr>
            <a:xfrm>
              <a:off x="-1116" y="4122450"/>
              <a:ext cx="3010312" cy="755950"/>
            </a:xfrm>
            <a:prstGeom prst="rect">
              <a:avLst/>
            </a:prstGeom>
            <a:solidFill>
              <a:srgbClr val="205867">
                <a:alpha val="21960"/>
              </a:srgb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45" name="Google Shape;245;p16"/>
            <p:cNvSpPr txBox="1"/>
            <p:nvPr/>
          </p:nvSpPr>
          <p:spPr>
            <a:xfrm>
              <a:off x="225326" y="3579862"/>
              <a:ext cx="1538362"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500">
                  <a:solidFill>
                    <a:schemeClr val="lt1"/>
                  </a:solidFill>
                  <a:latin typeface="Arial"/>
                  <a:ea typeface="Arial"/>
                  <a:cs typeface="Arial"/>
                  <a:sym typeface="Arial"/>
                </a:rPr>
                <a:t>4</a:t>
              </a:r>
              <a:endParaRPr sz="7200">
                <a:solidFill>
                  <a:schemeClr val="lt1"/>
                </a:solidFill>
                <a:latin typeface="Arial"/>
                <a:ea typeface="Arial"/>
                <a:cs typeface="Arial"/>
                <a:sym typeface="Arial"/>
              </a:endParaRPr>
            </a:p>
          </p:txBody>
        </p:sp>
        <p:sp>
          <p:nvSpPr>
            <p:cNvPr id="246" name="Google Shape;246;p16"/>
            <p:cNvSpPr txBox="1"/>
            <p:nvPr/>
          </p:nvSpPr>
          <p:spPr>
            <a:xfrm>
              <a:off x="1187624" y="4083918"/>
              <a:ext cx="316835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88000"/>
                  </a:solidFill>
                  <a:latin typeface="Arial"/>
                  <a:ea typeface="Arial"/>
                  <a:cs typeface="Arial"/>
                  <a:sym typeface="Arial"/>
                </a:rPr>
                <a:t>秘密入侵</a:t>
              </a:r>
              <a:endParaRPr sz="2400">
                <a:solidFill>
                  <a:srgbClr val="A88000"/>
                </a:solidFill>
                <a:latin typeface="Arial"/>
                <a:ea typeface="Arial"/>
                <a:cs typeface="Arial"/>
                <a:sym typeface="Arial"/>
              </a:endParaRPr>
            </a:p>
            <a:p>
              <a:pPr indent="0" lvl="0" marL="0" marR="0" rtl="0" algn="l">
                <a:spcBef>
                  <a:spcPts val="0"/>
                </a:spcBef>
                <a:spcAft>
                  <a:spcPts val="0"/>
                </a:spcAft>
                <a:buNone/>
              </a:pPr>
              <a:r>
                <a:rPr lang="en-US" sz="1600">
                  <a:solidFill>
                    <a:schemeClr val="lt1"/>
                  </a:solidFill>
                  <a:latin typeface="Arial"/>
                  <a:ea typeface="Arial"/>
                  <a:cs typeface="Arial"/>
                  <a:sym typeface="Arial"/>
                </a:rPr>
                <a:t>SECRET INVASION</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pic>
        <p:nvPicPr>
          <p:cNvPr descr="C:\Users\Administrator\Pictures\WWHSPLASHcopy.jpg" id="251" name="Google Shape;251;p17"/>
          <p:cNvPicPr preferRelativeResize="0"/>
          <p:nvPr/>
        </p:nvPicPr>
        <p:blipFill rotWithShape="1">
          <a:blip r:embed="rId3">
            <a:alphaModFix/>
          </a:blip>
          <a:srcRect b="19411" l="0" r="0" t="7325"/>
          <a:stretch/>
        </p:blipFill>
        <p:spPr>
          <a:xfrm>
            <a:off x="0" y="0"/>
            <a:ext cx="9144000" cy="5164038"/>
          </a:xfrm>
          <a:prstGeom prst="rect">
            <a:avLst/>
          </a:prstGeom>
          <a:noFill/>
          <a:ln>
            <a:noFill/>
          </a:ln>
        </p:spPr>
      </p:pic>
      <p:grpSp>
        <p:nvGrpSpPr>
          <p:cNvPr id="252" name="Google Shape;252;p17"/>
          <p:cNvGrpSpPr/>
          <p:nvPr/>
        </p:nvGrpSpPr>
        <p:grpSpPr>
          <a:xfrm>
            <a:off x="-13334" y="4783886"/>
            <a:ext cx="9157334" cy="380152"/>
            <a:chOff x="24790" y="4853594"/>
            <a:chExt cx="9157334" cy="380152"/>
          </a:xfrm>
        </p:grpSpPr>
        <p:pic>
          <p:nvPicPr>
            <p:cNvPr id="253" name="Google Shape;253;p17"/>
            <p:cNvPicPr preferRelativeResize="0"/>
            <p:nvPr/>
          </p:nvPicPr>
          <p:blipFill rotWithShape="1">
            <a:blip r:embed="rId4">
              <a:alphaModFix/>
            </a:blip>
            <a:srcRect b="0" l="0" r="0" t="16298"/>
            <a:stretch/>
          </p:blipFill>
          <p:spPr>
            <a:xfrm>
              <a:off x="8253958" y="4853594"/>
              <a:ext cx="928166" cy="380152"/>
            </a:xfrm>
            <a:prstGeom prst="rect">
              <a:avLst/>
            </a:prstGeom>
            <a:noFill/>
            <a:ln>
              <a:noFill/>
            </a:ln>
          </p:spPr>
        </p:pic>
        <p:sp>
          <p:nvSpPr>
            <p:cNvPr id="254" name="Google Shape;254;p17"/>
            <p:cNvSpPr/>
            <p:nvPr/>
          </p:nvSpPr>
          <p:spPr>
            <a:xfrm>
              <a:off x="24790" y="4853594"/>
              <a:ext cx="8229168"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 name="Google Shape;255;p17"/>
          <p:cNvSpPr/>
          <p:nvPr/>
        </p:nvSpPr>
        <p:spPr>
          <a:xfrm>
            <a:off x="0" y="-9071"/>
            <a:ext cx="9144000" cy="950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pic>
        <p:nvPicPr>
          <p:cNvPr descr="C:\Users\Administrator\Pictures\DarkAvengersBanner-4.jpg" id="260" name="Google Shape;260;p18"/>
          <p:cNvPicPr preferRelativeResize="0"/>
          <p:nvPr/>
        </p:nvPicPr>
        <p:blipFill rotWithShape="1">
          <a:blip r:embed="rId3">
            <a:alphaModFix/>
          </a:blip>
          <a:srcRect b="0" l="0" r="0" t="0"/>
          <a:stretch/>
        </p:blipFill>
        <p:spPr>
          <a:xfrm>
            <a:off x="-36512" y="-20539"/>
            <a:ext cx="9224146" cy="4825977"/>
          </a:xfrm>
          <a:prstGeom prst="rect">
            <a:avLst/>
          </a:prstGeom>
          <a:noFill/>
          <a:ln>
            <a:noFill/>
          </a:ln>
        </p:spPr>
      </p:pic>
      <p:grpSp>
        <p:nvGrpSpPr>
          <p:cNvPr id="261" name="Google Shape;261;p18"/>
          <p:cNvGrpSpPr/>
          <p:nvPr/>
        </p:nvGrpSpPr>
        <p:grpSpPr>
          <a:xfrm>
            <a:off x="5510" y="4783886"/>
            <a:ext cx="9182124" cy="380152"/>
            <a:chOff x="0" y="4853594"/>
            <a:chExt cx="9182124" cy="380152"/>
          </a:xfrm>
        </p:grpSpPr>
        <p:pic>
          <p:nvPicPr>
            <p:cNvPr id="262" name="Google Shape;262;p18"/>
            <p:cNvPicPr preferRelativeResize="0"/>
            <p:nvPr/>
          </p:nvPicPr>
          <p:blipFill rotWithShape="1">
            <a:blip r:embed="rId4">
              <a:alphaModFix/>
            </a:blip>
            <a:srcRect b="0" l="0" r="0" t="16298"/>
            <a:stretch/>
          </p:blipFill>
          <p:spPr>
            <a:xfrm>
              <a:off x="8253958" y="4853594"/>
              <a:ext cx="928166" cy="380152"/>
            </a:xfrm>
            <a:prstGeom prst="rect">
              <a:avLst/>
            </a:prstGeom>
            <a:noFill/>
            <a:ln>
              <a:noFill/>
            </a:ln>
          </p:spPr>
        </p:pic>
        <p:sp>
          <p:nvSpPr>
            <p:cNvPr id="263" name="Google Shape;263;p18"/>
            <p:cNvSpPr/>
            <p:nvPr/>
          </p:nvSpPr>
          <p:spPr>
            <a:xfrm>
              <a:off x="0" y="4853594"/>
              <a:ext cx="8253958"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4" name="Google Shape;264;p18"/>
          <p:cNvGrpSpPr/>
          <p:nvPr/>
        </p:nvGrpSpPr>
        <p:grpSpPr>
          <a:xfrm>
            <a:off x="-1116" y="3579862"/>
            <a:ext cx="4357092" cy="1862048"/>
            <a:chOff x="-1116" y="3579862"/>
            <a:chExt cx="4357092" cy="1862048"/>
          </a:xfrm>
        </p:grpSpPr>
        <p:sp>
          <p:nvSpPr>
            <p:cNvPr id="265" name="Google Shape;265;p18"/>
            <p:cNvSpPr/>
            <p:nvPr/>
          </p:nvSpPr>
          <p:spPr>
            <a:xfrm>
              <a:off x="470298" y="3976040"/>
              <a:ext cx="2949574" cy="755950"/>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66" name="Google Shape;266;p18"/>
            <p:cNvSpPr/>
            <p:nvPr/>
          </p:nvSpPr>
          <p:spPr>
            <a:xfrm>
              <a:off x="-1116" y="4122450"/>
              <a:ext cx="3010312" cy="755950"/>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67" name="Google Shape;267;p18"/>
            <p:cNvSpPr txBox="1"/>
            <p:nvPr/>
          </p:nvSpPr>
          <p:spPr>
            <a:xfrm>
              <a:off x="225326" y="3579862"/>
              <a:ext cx="1538362"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500">
                  <a:solidFill>
                    <a:schemeClr val="lt1"/>
                  </a:solidFill>
                  <a:latin typeface="Arial"/>
                  <a:ea typeface="Arial"/>
                  <a:cs typeface="Arial"/>
                  <a:sym typeface="Arial"/>
                </a:rPr>
                <a:t>5</a:t>
              </a:r>
              <a:endParaRPr sz="7200">
                <a:solidFill>
                  <a:schemeClr val="lt1"/>
                </a:solidFill>
                <a:latin typeface="Arial"/>
                <a:ea typeface="Arial"/>
                <a:cs typeface="Arial"/>
                <a:sym typeface="Arial"/>
              </a:endParaRPr>
            </a:p>
          </p:txBody>
        </p:sp>
        <p:sp>
          <p:nvSpPr>
            <p:cNvPr id="268" name="Google Shape;268;p18"/>
            <p:cNvSpPr txBox="1"/>
            <p:nvPr/>
          </p:nvSpPr>
          <p:spPr>
            <a:xfrm>
              <a:off x="1187624" y="4083918"/>
              <a:ext cx="316835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88000"/>
                  </a:solidFill>
                  <a:latin typeface="Arial"/>
                  <a:ea typeface="Arial"/>
                  <a:cs typeface="Arial"/>
                  <a:sym typeface="Arial"/>
                </a:rPr>
                <a:t>黑暗王朝</a:t>
              </a:r>
              <a:endParaRPr sz="2400">
                <a:solidFill>
                  <a:srgbClr val="A88000"/>
                </a:solidFill>
                <a:latin typeface="Arial"/>
                <a:ea typeface="Arial"/>
                <a:cs typeface="Arial"/>
                <a:sym typeface="Arial"/>
              </a:endParaRPr>
            </a:p>
            <a:p>
              <a:pPr indent="0" lvl="0" marL="0" marR="0" rtl="0" algn="l">
                <a:spcBef>
                  <a:spcPts val="0"/>
                </a:spcBef>
                <a:spcAft>
                  <a:spcPts val="0"/>
                </a:spcAft>
                <a:buNone/>
              </a:pPr>
              <a:r>
                <a:rPr lang="en-US" sz="1600">
                  <a:solidFill>
                    <a:schemeClr val="lt1"/>
                  </a:solidFill>
                  <a:latin typeface="Arial"/>
                  <a:ea typeface="Arial"/>
                  <a:cs typeface="Arial"/>
                  <a:sym typeface="Arial"/>
                </a:rPr>
                <a:t>DARK REIGN</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72" name="Shape 272"/>
        <p:cNvGrpSpPr/>
        <p:nvPr/>
      </p:nvGrpSpPr>
      <p:grpSpPr>
        <a:xfrm>
          <a:off x="0" y="0"/>
          <a:ext cx="0" cy="0"/>
          <a:chOff x="0" y="0"/>
          <a:chExt cx="0" cy="0"/>
        </a:xfrm>
      </p:grpSpPr>
      <p:pic>
        <p:nvPicPr>
          <p:cNvPr descr="C:\Users\Administrator\Desktop\dark-reign---prix-08-c9d4fb (2).jpg" id="273" name="Google Shape;273;p19"/>
          <p:cNvPicPr preferRelativeResize="0"/>
          <p:nvPr/>
        </p:nvPicPr>
        <p:blipFill rotWithShape="1">
          <a:blip r:embed="rId3">
            <a:alphaModFix/>
          </a:blip>
          <a:srcRect b="0" l="0" r="0" t="0"/>
          <a:stretch/>
        </p:blipFill>
        <p:spPr>
          <a:xfrm>
            <a:off x="0" y="-178346"/>
            <a:ext cx="9144000" cy="5486400"/>
          </a:xfrm>
          <a:prstGeom prst="rect">
            <a:avLst/>
          </a:prstGeom>
          <a:noFill/>
          <a:ln>
            <a:noFill/>
          </a:ln>
        </p:spPr>
      </p:pic>
      <p:pic>
        <p:nvPicPr>
          <p:cNvPr descr="C:\Users\Administrator\Pictures\e5e8afa1-488a-45ae-b44a-d13adfd3506a.jpg" id="274" name="Google Shape;274;p19"/>
          <p:cNvPicPr preferRelativeResize="0"/>
          <p:nvPr/>
        </p:nvPicPr>
        <p:blipFill rotWithShape="1">
          <a:blip r:embed="rId4">
            <a:alphaModFix/>
          </a:blip>
          <a:srcRect b="0" l="0" r="0" t="0"/>
          <a:stretch/>
        </p:blipFill>
        <p:spPr>
          <a:xfrm>
            <a:off x="-7505" y="0"/>
            <a:ext cx="3410840" cy="5143500"/>
          </a:xfrm>
          <a:prstGeom prst="rect">
            <a:avLst/>
          </a:prstGeom>
          <a:noFill/>
          <a:ln>
            <a:noFill/>
          </a:ln>
        </p:spPr>
      </p:pic>
      <p:sp>
        <p:nvSpPr>
          <p:cNvPr descr="http://img2.xooimage.com/files/d/f/e/dark-reign---prix-08-c9d4fb.jpg" id="275" name="Google Shape;275;p1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6" name="Google Shape;276;p19"/>
          <p:cNvGrpSpPr/>
          <p:nvPr/>
        </p:nvGrpSpPr>
        <p:grpSpPr>
          <a:xfrm>
            <a:off x="-13334" y="4783886"/>
            <a:ext cx="9157334" cy="380152"/>
            <a:chOff x="24790" y="4853594"/>
            <a:chExt cx="9157334" cy="380152"/>
          </a:xfrm>
        </p:grpSpPr>
        <p:pic>
          <p:nvPicPr>
            <p:cNvPr id="277" name="Google Shape;277;p19"/>
            <p:cNvPicPr preferRelativeResize="0"/>
            <p:nvPr/>
          </p:nvPicPr>
          <p:blipFill rotWithShape="1">
            <a:blip r:embed="rId5">
              <a:alphaModFix/>
            </a:blip>
            <a:srcRect b="0" l="0" r="0" t="16298"/>
            <a:stretch/>
          </p:blipFill>
          <p:spPr>
            <a:xfrm>
              <a:off x="8253958" y="4853594"/>
              <a:ext cx="928166" cy="380152"/>
            </a:xfrm>
            <a:prstGeom prst="rect">
              <a:avLst/>
            </a:prstGeom>
            <a:noFill/>
            <a:ln>
              <a:noFill/>
            </a:ln>
          </p:spPr>
        </p:pic>
        <p:sp>
          <p:nvSpPr>
            <p:cNvPr id="278" name="Google Shape;278;p19"/>
            <p:cNvSpPr/>
            <p:nvPr/>
          </p:nvSpPr>
          <p:spPr>
            <a:xfrm>
              <a:off x="24790" y="4853594"/>
              <a:ext cx="8229168"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Google Shape;279;p19"/>
          <p:cNvSpPr/>
          <p:nvPr/>
        </p:nvSpPr>
        <p:spPr>
          <a:xfrm>
            <a:off x="3319982" y="14515"/>
            <a:ext cx="136963" cy="49739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19"/>
          <p:cNvSpPr/>
          <p:nvPr/>
        </p:nvSpPr>
        <p:spPr>
          <a:xfrm>
            <a:off x="0" y="-9071"/>
            <a:ext cx="9144000" cy="950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b="0" l="28749" r="0" t="0"/>
          <a:stretch/>
        </p:blipFill>
        <p:spPr>
          <a:xfrm>
            <a:off x="0" y="-20538"/>
            <a:ext cx="6515198" cy="5143498"/>
          </a:xfrm>
          <a:prstGeom prst="rect">
            <a:avLst/>
          </a:prstGeom>
          <a:noFill/>
          <a:ln>
            <a:noFill/>
          </a:ln>
        </p:spPr>
      </p:pic>
      <p:sp>
        <p:nvSpPr>
          <p:cNvPr id="96" name="Google Shape;96;p2"/>
          <p:cNvSpPr/>
          <p:nvPr/>
        </p:nvSpPr>
        <p:spPr>
          <a:xfrm>
            <a:off x="5580112" y="4803998"/>
            <a:ext cx="935086" cy="3189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7" name="Google Shape;97;p2"/>
          <p:cNvPicPr preferRelativeResize="0"/>
          <p:nvPr/>
        </p:nvPicPr>
        <p:blipFill rotWithShape="1">
          <a:blip r:embed="rId4">
            <a:alphaModFix/>
          </a:blip>
          <a:srcRect b="0" l="0" r="0" t="0"/>
          <a:stretch/>
        </p:blipFill>
        <p:spPr>
          <a:xfrm>
            <a:off x="8215834" y="4659982"/>
            <a:ext cx="928166" cy="454172"/>
          </a:xfrm>
          <a:prstGeom prst="rect">
            <a:avLst/>
          </a:prstGeom>
          <a:noFill/>
          <a:ln>
            <a:noFill/>
          </a:ln>
        </p:spPr>
      </p:pic>
      <p:sp>
        <p:nvSpPr>
          <p:cNvPr id="98" name="Google Shape;98;p2"/>
          <p:cNvSpPr txBox="1"/>
          <p:nvPr/>
        </p:nvSpPr>
        <p:spPr>
          <a:xfrm>
            <a:off x="6156176" y="21311"/>
            <a:ext cx="306867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Inspiration</a:t>
            </a:r>
            <a:endParaRPr b="1" sz="1050">
              <a:solidFill>
                <a:schemeClr val="lt1"/>
              </a:solidFill>
              <a:latin typeface="Arial"/>
              <a:ea typeface="Arial"/>
              <a:cs typeface="Arial"/>
              <a:sym typeface="Arial"/>
            </a:endParaRPr>
          </a:p>
        </p:txBody>
      </p:sp>
      <p:sp>
        <p:nvSpPr>
          <p:cNvPr id="99" name="Google Shape;99;p2"/>
          <p:cNvSpPr txBox="1"/>
          <p:nvPr/>
        </p:nvSpPr>
        <p:spPr>
          <a:xfrm>
            <a:off x="6319485" y="3219822"/>
            <a:ext cx="2905366" cy="534442"/>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lang="en-US" sz="1200">
                <a:solidFill>
                  <a:schemeClr val="lt1"/>
                </a:solidFill>
                <a:latin typeface="Arial"/>
                <a:ea typeface="Arial"/>
                <a:cs typeface="Arial"/>
                <a:sym typeface="Arial"/>
              </a:rPr>
              <a:t>Kaggle – </a:t>
            </a:r>
            <a:r>
              <a:rPr lang="en-US" sz="1200" u="sng">
                <a:solidFill>
                  <a:schemeClr val="lt1"/>
                </a:solidFill>
                <a:latin typeface="Arial"/>
                <a:ea typeface="Arial"/>
                <a:cs typeface="Arial"/>
                <a:sym typeface="Arial"/>
                <a:hlinkClick r:id="rId5">
                  <a:extLst>
                    <a:ext uri="{A12FA001-AC4F-418D-AE19-62706E023703}">
                      <ahyp:hlinkClr val="tx"/>
                    </a:ext>
                  </a:extLst>
                </a:hlinkClick>
              </a:rPr>
              <a:t>Marvel Superheroes</a:t>
            </a:r>
            <a:endParaRPr sz="1200">
              <a:solidFill>
                <a:schemeClr val="lt1"/>
              </a:solidFill>
              <a:latin typeface="Arial"/>
              <a:ea typeface="Arial"/>
              <a:cs typeface="Arial"/>
              <a:sym typeface="Arial"/>
            </a:endParaRPr>
          </a:p>
          <a:p>
            <a:pPr indent="0" lvl="0" marL="0" marR="0" rtl="0" algn="l">
              <a:lnSpc>
                <a:spcPct val="114000"/>
              </a:lnSpc>
              <a:spcBef>
                <a:spcPts val="0"/>
              </a:spcBef>
              <a:spcAft>
                <a:spcPts val="0"/>
              </a:spcAft>
              <a:buNone/>
            </a:pPr>
            <a:r>
              <a:rPr lang="en-US" sz="1400">
                <a:solidFill>
                  <a:schemeClr val="lt1"/>
                </a:solidFill>
                <a:latin typeface="Calibri"/>
                <a:ea typeface="Calibri"/>
                <a:cs typeface="Calibri"/>
                <a:sym typeface="Calibri"/>
              </a:rPr>
              <a:t>Tableau – </a:t>
            </a:r>
            <a:r>
              <a:rPr lang="en-US" sz="1400" u="sng">
                <a:solidFill>
                  <a:schemeClr val="lt1"/>
                </a:solidFill>
                <a:latin typeface="Calibri"/>
                <a:ea typeface="Calibri"/>
                <a:cs typeface="Calibri"/>
                <a:sym typeface="Calibri"/>
                <a:hlinkClick r:id="rId6">
                  <a:extLst>
                    <a:ext uri="{A12FA001-AC4F-418D-AE19-62706E023703}">
                      <ahyp:hlinkClr val="tx"/>
                    </a:ext>
                  </a:extLst>
                </a:hlinkClick>
              </a:rPr>
              <a:t>Marvel Visualizations</a:t>
            </a:r>
            <a:endParaRPr sz="1400">
              <a:solidFill>
                <a:schemeClr val="lt1"/>
              </a:solidFill>
              <a:latin typeface="Calibri"/>
              <a:ea typeface="Calibri"/>
              <a:cs typeface="Calibri"/>
              <a:sym typeface="Calibri"/>
            </a:endParaRPr>
          </a:p>
        </p:txBody>
      </p:sp>
      <p:sp>
        <p:nvSpPr>
          <p:cNvPr id="100" name="Google Shape;100;p2"/>
          <p:cNvSpPr txBox="1"/>
          <p:nvPr/>
        </p:nvSpPr>
        <p:spPr>
          <a:xfrm>
            <a:off x="6237830" y="824211"/>
            <a:ext cx="2905366" cy="2184572"/>
          </a:xfrm>
          <a:prstGeom prst="rect">
            <a:avLst/>
          </a:prstGeom>
          <a:noFill/>
          <a:ln>
            <a:noFill/>
          </a:ln>
        </p:spPr>
        <p:txBody>
          <a:bodyPr anchorCtr="0" anchor="t" bIns="45700" lIns="91425" spcFirstLastPara="1" rIns="91425" wrap="square" tIns="45700">
            <a:spAutoFit/>
          </a:bodyPr>
          <a:lstStyle/>
          <a:p>
            <a:pPr indent="0" lvl="0" marL="0" marR="0" rtl="0" algn="l">
              <a:lnSpc>
                <a:spcPct val="114000"/>
              </a:lnSpc>
              <a:spcBef>
                <a:spcPts val="0"/>
              </a:spcBef>
              <a:spcAft>
                <a:spcPts val="0"/>
              </a:spcAft>
              <a:buNone/>
            </a:pPr>
            <a:r>
              <a:rPr lang="en-US" sz="1200">
                <a:solidFill>
                  <a:schemeClr val="lt1"/>
                </a:solidFill>
                <a:latin typeface="Arial"/>
                <a:ea typeface="Arial"/>
                <a:cs typeface="Arial"/>
                <a:sym typeface="Arial"/>
              </a:rPr>
              <a:t>Our inspiration comes from the Marvel movies and the struggle between good and evil. We found interesting Kaggle datasets that allowed us to explore the Marvel Universe and learn more about the heroes and villains that live there. We also viewed Tableau visualizations that gave us ideas of how we wanted to go about creating our own.</a:t>
            </a:r>
            <a:endParaRPr sz="12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4" name="Shape 284"/>
        <p:cNvGrpSpPr/>
        <p:nvPr/>
      </p:nvGrpSpPr>
      <p:grpSpPr>
        <a:xfrm>
          <a:off x="0" y="0"/>
          <a:ext cx="0" cy="0"/>
          <a:chOff x="0" y="0"/>
          <a:chExt cx="0" cy="0"/>
        </a:xfrm>
      </p:grpSpPr>
      <p:pic>
        <p:nvPicPr>
          <p:cNvPr descr="C:\Users\Administrator\Pictures\120509151Z4-3.jpg" id="285" name="Google Shape;285;p20"/>
          <p:cNvPicPr preferRelativeResize="0"/>
          <p:nvPr/>
        </p:nvPicPr>
        <p:blipFill rotWithShape="1">
          <a:blip r:embed="rId3">
            <a:alphaModFix/>
          </a:blip>
          <a:srcRect b="0" l="0" r="0" t="0"/>
          <a:stretch/>
        </p:blipFill>
        <p:spPr>
          <a:xfrm>
            <a:off x="0" y="0"/>
            <a:ext cx="9144000"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pic>
        <p:nvPicPr>
          <p:cNvPr descr="C:\Users\Administrator\Pictures\HX1345M5GCGD.jpg" id="290" name="Google Shape;290;p21"/>
          <p:cNvPicPr preferRelativeResize="0"/>
          <p:nvPr/>
        </p:nvPicPr>
        <p:blipFill rotWithShape="1">
          <a:blip r:embed="rId3">
            <a:alphaModFix/>
          </a:blip>
          <a:srcRect b="0" l="0" r="0" t="0"/>
          <a:stretch/>
        </p:blipFill>
        <p:spPr>
          <a:xfrm>
            <a:off x="-27633" y="-20958"/>
            <a:ext cx="9181258" cy="51644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pic>
        <p:nvPicPr>
          <p:cNvPr id="295" name="Google Shape;295;p22"/>
          <p:cNvPicPr preferRelativeResize="0"/>
          <p:nvPr/>
        </p:nvPicPr>
        <p:blipFill rotWithShape="1">
          <a:blip r:embed="rId3">
            <a:alphaModFix/>
          </a:blip>
          <a:srcRect b="0" l="0" r="0" t="0"/>
          <a:stretch/>
        </p:blipFill>
        <p:spPr>
          <a:xfrm>
            <a:off x="-27633" y="-20958"/>
            <a:ext cx="9181258" cy="516445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pic>
        <p:nvPicPr>
          <p:cNvPr id="300" name="Google Shape;300;p23"/>
          <p:cNvPicPr preferRelativeResize="0"/>
          <p:nvPr/>
        </p:nvPicPr>
        <p:blipFill rotWithShape="1">
          <a:blip r:embed="rId3">
            <a:alphaModFix/>
          </a:blip>
          <a:srcRect b="0" l="0" r="0" t="0"/>
          <a:stretch/>
        </p:blipFill>
        <p:spPr>
          <a:xfrm>
            <a:off x="-27633" y="-20958"/>
            <a:ext cx="9181258" cy="516445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pic>
        <p:nvPicPr>
          <p:cNvPr id="305" name="Google Shape;305;p24"/>
          <p:cNvPicPr preferRelativeResize="0"/>
          <p:nvPr/>
        </p:nvPicPr>
        <p:blipFill rotWithShape="1">
          <a:blip r:embed="rId3">
            <a:alphaModFix/>
          </a:blip>
          <a:srcRect b="0" l="0" r="0" t="0"/>
          <a:stretch/>
        </p:blipFill>
        <p:spPr>
          <a:xfrm>
            <a:off x="-27633" y="-20958"/>
            <a:ext cx="9181258" cy="51644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pic>
        <p:nvPicPr>
          <p:cNvPr id="310" name="Google Shape;310;p25"/>
          <p:cNvPicPr preferRelativeResize="0"/>
          <p:nvPr/>
        </p:nvPicPr>
        <p:blipFill rotWithShape="1">
          <a:blip r:embed="rId3">
            <a:alphaModFix/>
          </a:blip>
          <a:srcRect b="0" l="0" r="0" t="0"/>
          <a:stretch/>
        </p:blipFill>
        <p:spPr>
          <a:xfrm>
            <a:off x="-27633" y="-20958"/>
            <a:ext cx="9181258" cy="51644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pic>
        <p:nvPicPr>
          <p:cNvPr id="315" name="Google Shape;315;p26"/>
          <p:cNvPicPr preferRelativeResize="0"/>
          <p:nvPr/>
        </p:nvPicPr>
        <p:blipFill rotWithShape="1">
          <a:blip r:embed="rId3">
            <a:alphaModFix/>
          </a:blip>
          <a:srcRect b="0" l="0" r="0" t="0"/>
          <a:stretch/>
        </p:blipFill>
        <p:spPr>
          <a:xfrm>
            <a:off x="-27633" y="-20958"/>
            <a:ext cx="9181258" cy="51644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pic>
        <p:nvPicPr>
          <p:cNvPr id="320" name="Google Shape;320;p27"/>
          <p:cNvPicPr preferRelativeResize="0"/>
          <p:nvPr/>
        </p:nvPicPr>
        <p:blipFill rotWithShape="1">
          <a:blip r:embed="rId3">
            <a:alphaModFix/>
          </a:blip>
          <a:srcRect b="0" l="0" r="0" t="0"/>
          <a:stretch/>
        </p:blipFill>
        <p:spPr>
          <a:xfrm>
            <a:off x="-27633" y="-20958"/>
            <a:ext cx="9181258" cy="516445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pic>
        <p:nvPicPr>
          <p:cNvPr id="325" name="Google Shape;325;p28"/>
          <p:cNvPicPr preferRelativeResize="0"/>
          <p:nvPr/>
        </p:nvPicPr>
        <p:blipFill rotWithShape="1">
          <a:blip r:embed="rId3">
            <a:alphaModFix/>
          </a:blip>
          <a:srcRect b="0" l="0" r="0" t="0"/>
          <a:stretch/>
        </p:blipFill>
        <p:spPr>
          <a:xfrm>
            <a:off x="-27633" y="-20958"/>
            <a:ext cx="9181258" cy="51644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pic>
        <p:nvPicPr>
          <p:cNvPr id="330" name="Google Shape;330;p29"/>
          <p:cNvPicPr preferRelativeResize="0"/>
          <p:nvPr/>
        </p:nvPicPr>
        <p:blipFill rotWithShape="1">
          <a:blip r:embed="rId3">
            <a:alphaModFix/>
          </a:blip>
          <a:srcRect b="0" l="0" r="0" t="0"/>
          <a:stretch/>
        </p:blipFill>
        <p:spPr>
          <a:xfrm>
            <a:off x="-27633" y="-20958"/>
            <a:ext cx="9181258" cy="51644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pic>
        <p:nvPicPr>
          <p:cNvPr descr="C:\Users\Administrator\Pictures\Iron-Man-2-Mark-2-Hot-Toys_1303301016.jpg" id="105" name="Google Shape;105;p3"/>
          <p:cNvPicPr preferRelativeResize="0"/>
          <p:nvPr/>
        </p:nvPicPr>
        <p:blipFill rotWithShape="1">
          <a:blip r:embed="rId3">
            <a:alphaModFix/>
          </a:blip>
          <a:srcRect b="27464" l="0" r="0" t="14805"/>
          <a:stretch/>
        </p:blipFill>
        <p:spPr>
          <a:xfrm>
            <a:off x="3210238" y="0"/>
            <a:ext cx="5939814" cy="5143500"/>
          </a:xfrm>
          <a:prstGeom prst="rect">
            <a:avLst/>
          </a:prstGeom>
          <a:noFill/>
          <a:ln>
            <a:noFill/>
          </a:ln>
        </p:spPr>
      </p:pic>
      <p:pic>
        <p:nvPicPr>
          <p:cNvPr descr="C:\Users\Administrator\Desktop\图片1.png" id="106" name="Google Shape;106;p3"/>
          <p:cNvPicPr preferRelativeResize="0"/>
          <p:nvPr/>
        </p:nvPicPr>
        <p:blipFill rotWithShape="1">
          <a:blip r:embed="rId4">
            <a:alphaModFix/>
          </a:blip>
          <a:srcRect b="0" l="0" r="0" t="0"/>
          <a:stretch/>
        </p:blipFill>
        <p:spPr>
          <a:xfrm>
            <a:off x="571587" y="554037"/>
            <a:ext cx="4041775" cy="4035425"/>
          </a:xfrm>
          <a:prstGeom prst="rect">
            <a:avLst/>
          </a:prstGeom>
          <a:noFill/>
          <a:ln>
            <a:noFill/>
          </a:ln>
        </p:spPr>
      </p:pic>
      <p:pic>
        <p:nvPicPr>
          <p:cNvPr id="107" name="Google Shape;107;p3"/>
          <p:cNvPicPr preferRelativeResize="0"/>
          <p:nvPr/>
        </p:nvPicPr>
        <p:blipFill rotWithShape="1">
          <a:blip r:embed="rId5">
            <a:alphaModFix/>
          </a:blip>
          <a:srcRect b="0" l="0" r="0" t="0"/>
          <a:stretch/>
        </p:blipFill>
        <p:spPr>
          <a:xfrm>
            <a:off x="107504" y="4689328"/>
            <a:ext cx="928166" cy="454172"/>
          </a:xfrm>
          <a:prstGeom prst="rect">
            <a:avLst/>
          </a:prstGeom>
          <a:noFill/>
          <a:ln>
            <a:noFill/>
          </a:ln>
        </p:spPr>
      </p:pic>
      <p:sp>
        <p:nvSpPr>
          <p:cNvPr id="108" name="Google Shape;108;p3"/>
          <p:cNvSpPr txBox="1"/>
          <p:nvPr/>
        </p:nvSpPr>
        <p:spPr>
          <a:xfrm>
            <a:off x="1259632" y="771550"/>
            <a:ext cx="28083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Data Source</a:t>
            </a:r>
            <a:endParaRPr b="1" sz="800">
              <a:solidFill>
                <a:schemeClr val="lt1"/>
              </a:solidFill>
              <a:latin typeface="Arial"/>
              <a:ea typeface="Arial"/>
              <a:cs typeface="Arial"/>
              <a:sym typeface="Arial"/>
            </a:endParaRPr>
          </a:p>
        </p:txBody>
      </p:sp>
      <p:sp>
        <p:nvSpPr>
          <p:cNvPr id="109" name="Google Shape;109;p3"/>
          <p:cNvSpPr txBox="1"/>
          <p:nvPr/>
        </p:nvSpPr>
        <p:spPr>
          <a:xfrm>
            <a:off x="791580" y="1233215"/>
            <a:ext cx="3744416" cy="17596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u="sng">
                <a:solidFill>
                  <a:schemeClr val="lt1"/>
                </a:solidFill>
                <a:latin typeface="Arial"/>
                <a:ea typeface="Arial"/>
                <a:cs typeface="Arial"/>
                <a:sym typeface="Arial"/>
                <a:hlinkClick r:id="rId6">
                  <a:extLst>
                    <a:ext uri="{A12FA001-AC4F-418D-AE19-62706E023703}">
                      <ahyp:hlinkClr val="tx"/>
                    </a:ext>
                  </a:extLst>
                </a:hlinkClick>
              </a:rPr>
              <a:t>Marvel Superheroes </a:t>
            </a:r>
            <a:r>
              <a:rPr b="1" lang="en-US" sz="1600">
                <a:solidFill>
                  <a:schemeClr val="lt1"/>
                </a:solidFill>
                <a:latin typeface="Arial"/>
                <a:ea typeface="Arial"/>
                <a:cs typeface="Arial"/>
                <a:sym typeface="Arial"/>
              </a:rPr>
              <a:t>(Kaggle)</a:t>
            </a:r>
            <a:endParaRPr/>
          </a:p>
          <a:p>
            <a:pPr indent="0" lvl="0" marL="0" marR="0" rtl="0" algn="l">
              <a:spcBef>
                <a:spcPts val="0"/>
              </a:spcBef>
              <a:spcAft>
                <a:spcPts val="0"/>
              </a:spcAft>
              <a:buNone/>
            </a:pPr>
            <a:r>
              <a:t/>
            </a:r>
            <a:endParaRPr sz="1000">
              <a:solidFill>
                <a:schemeClr val="lt1"/>
              </a:solidFill>
              <a:latin typeface="Arial"/>
              <a:ea typeface="Arial"/>
              <a:cs typeface="Arial"/>
              <a:sym typeface="Arial"/>
            </a:endParaRPr>
          </a:p>
          <a:p>
            <a:pPr indent="0" lvl="0" marL="0" marR="0" rtl="0" algn="l">
              <a:spcBef>
                <a:spcPts val="0"/>
              </a:spcBef>
              <a:spcAft>
                <a:spcPts val="0"/>
              </a:spcAft>
              <a:buNone/>
            </a:pPr>
            <a:r>
              <a:t/>
            </a:r>
            <a:endParaRPr sz="1000">
              <a:solidFill>
                <a:schemeClr val="lt1"/>
              </a:solidFill>
              <a:latin typeface="Arial"/>
              <a:ea typeface="Arial"/>
              <a:cs typeface="Arial"/>
              <a:sym typeface="Arial"/>
            </a:endParaRPr>
          </a:p>
          <a:p>
            <a:pPr indent="-171450" lvl="0" marL="171450" marR="0" rtl="0" algn="l">
              <a:lnSpc>
                <a:spcPct val="114000"/>
              </a:lnSpc>
              <a:spcBef>
                <a:spcPts val="0"/>
              </a:spcBef>
              <a:spcAft>
                <a:spcPts val="0"/>
              </a:spcAft>
              <a:buClr>
                <a:schemeClr val="lt1"/>
              </a:buClr>
              <a:buSzPts val="1000"/>
              <a:buFont typeface="Arial"/>
              <a:buChar char="•"/>
            </a:pPr>
            <a:r>
              <a:rPr lang="en-US" sz="1000">
                <a:solidFill>
                  <a:schemeClr val="lt1"/>
                </a:solidFill>
                <a:latin typeface="Arial"/>
                <a:ea typeface="Arial"/>
                <a:cs typeface="Arial"/>
                <a:sym typeface="Arial"/>
              </a:rPr>
              <a:t>Contains 8 csv files covering</a:t>
            </a:r>
            <a:endParaRPr/>
          </a:p>
          <a:p>
            <a:pPr indent="-171450" lvl="1" marL="628650" marR="0" rtl="0" algn="l">
              <a:lnSpc>
                <a:spcPct val="114000"/>
              </a:lnSpc>
              <a:spcBef>
                <a:spcPts val="0"/>
              </a:spcBef>
              <a:spcAft>
                <a:spcPts val="0"/>
              </a:spcAft>
              <a:buClr>
                <a:schemeClr val="lt1"/>
              </a:buClr>
              <a:buSzPts val="1050"/>
              <a:buFont typeface="Arial"/>
              <a:buChar char="•"/>
            </a:pPr>
            <a:r>
              <a:rPr b="0" i="0" lang="en-US" sz="1050" u="none" cap="none" strike="noStrike">
                <a:solidFill>
                  <a:schemeClr val="lt1"/>
                </a:solidFill>
                <a:latin typeface="Arial"/>
                <a:ea typeface="Arial"/>
                <a:cs typeface="Arial"/>
                <a:sym typeface="Arial"/>
              </a:rPr>
              <a:t>Stats</a:t>
            </a:r>
            <a:endParaRPr/>
          </a:p>
          <a:p>
            <a:pPr indent="-171450" lvl="1" marL="628650" marR="0" rtl="0" algn="l">
              <a:lnSpc>
                <a:spcPct val="114000"/>
              </a:lnSpc>
              <a:spcBef>
                <a:spcPts val="0"/>
              </a:spcBef>
              <a:spcAft>
                <a:spcPts val="0"/>
              </a:spcAft>
              <a:buClr>
                <a:schemeClr val="lt1"/>
              </a:buClr>
              <a:buSzPts val="1050"/>
              <a:buFont typeface="Arial"/>
              <a:buChar char="•"/>
            </a:pPr>
            <a:r>
              <a:rPr b="0" i="0" lang="en-US" sz="1050" u="none" cap="none" strike="noStrike">
                <a:solidFill>
                  <a:schemeClr val="lt1"/>
                </a:solidFill>
                <a:latin typeface="Arial"/>
                <a:ea typeface="Arial"/>
                <a:cs typeface="Arial"/>
                <a:sym typeface="Arial"/>
              </a:rPr>
              <a:t>Characteristics</a:t>
            </a:r>
            <a:endParaRPr/>
          </a:p>
          <a:p>
            <a:pPr indent="-171450" lvl="1" marL="628650" marR="0" rtl="0" algn="l">
              <a:lnSpc>
                <a:spcPct val="114000"/>
              </a:lnSpc>
              <a:spcBef>
                <a:spcPts val="0"/>
              </a:spcBef>
              <a:spcAft>
                <a:spcPts val="0"/>
              </a:spcAft>
              <a:buClr>
                <a:schemeClr val="lt1"/>
              </a:buClr>
              <a:buSzPts val="1050"/>
              <a:buFont typeface="Arial"/>
              <a:buChar char="•"/>
            </a:pPr>
            <a:r>
              <a:rPr b="0" i="0" lang="en-US" sz="1050" u="none" cap="none" strike="noStrike">
                <a:solidFill>
                  <a:schemeClr val="lt1"/>
                </a:solidFill>
                <a:latin typeface="Arial"/>
                <a:ea typeface="Arial"/>
                <a:cs typeface="Arial"/>
                <a:sym typeface="Arial"/>
              </a:rPr>
              <a:t>Powers matrix</a:t>
            </a:r>
            <a:endParaRPr/>
          </a:p>
          <a:p>
            <a:pPr indent="-171450" lvl="1" marL="628650" marR="0" rtl="0" algn="l">
              <a:lnSpc>
                <a:spcPct val="114000"/>
              </a:lnSpc>
              <a:spcBef>
                <a:spcPts val="0"/>
              </a:spcBef>
              <a:spcAft>
                <a:spcPts val="0"/>
              </a:spcAft>
              <a:buClr>
                <a:schemeClr val="lt1"/>
              </a:buClr>
              <a:buSzPts val="1050"/>
              <a:buFont typeface="Arial"/>
              <a:buChar char="•"/>
            </a:pPr>
            <a:r>
              <a:rPr b="0" i="0" lang="en-US" sz="1050" u="none" cap="none" strike="noStrike">
                <a:solidFill>
                  <a:schemeClr val="lt1"/>
                </a:solidFill>
                <a:latin typeface="Arial"/>
                <a:ea typeface="Arial"/>
                <a:cs typeface="Arial"/>
                <a:sym typeface="Arial"/>
              </a:rPr>
              <a:t>Comics appeared etc.</a:t>
            </a:r>
            <a:endParaRPr/>
          </a:p>
          <a:p>
            <a:pPr indent="-171450" lvl="0" marL="171450" marR="0" rtl="0" algn="l">
              <a:lnSpc>
                <a:spcPct val="114000"/>
              </a:lnSpc>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We merged the character info with the power matrix</a:t>
            </a:r>
            <a:endParaRPr sz="105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pic>
        <p:nvPicPr>
          <p:cNvPr id="335" name="Google Shape;335;p30"/>
          <p:cNvPicPr preferRelativeResize="0"/>
          <p:nvPr/>
        </p:nvPicPr>
        <p:blipFill rotWithShape="1">
          <a:blip r:embed="rId3">
            <a:alphaModFix/>
          </a:blip>
          <a:srcRect b="0" l="0" r="0" t="0"/>
          <a:stretch/>
        </p:blipFill>
        <p:spPr>
          <a:xfrm>
            <a:off x="-27633" y="-20958"/>
            <a:ext cx="9181258" cy="51644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9" name="Shape 339"/>
        <p:cNvGrpSpPr/>
        <p:nvPr/>
      </p:nvGrpSpPr>
      <p:grpSpPr>
        <a:xfrm>
          <a:off x="0" y="0"/>
          <a:ext cx="0" cy="0"/>
          <a:chOff x="0" y="0"/>
          <a:chExt cx="0" cy="0"/>
        </a:xfrm>
      </p:grpSpPr>
      <p:pic>
        <p:nvPicPr>
          <p:cNvPr descr="K:\复仇者\底板4.jpg" id="340" name="Google Shape;340;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1" name="Google Shape;341;p31"/>
          <p:cNvSpPr txBox="1"/>
          <p:nvPr/>
        </p:nvSpPr>
        <p:spPr>
          <a:xfrm>
            <a:off x="3347864" y="2012816"/>
            <a:ext cx="13913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4BD97"/>
                </a:solidFill>
                <a:latin typeface="Calibri"/>
                <a:ea typeface="Calibri"/>
                <a:cs typeface="Calibri"/>
                <a:sym typeface="Calibri"/>
              </a:rPr>
              <a:t>THANK YOU.</a:t>
            </a:r>
            <a:endParaRPr sz="1800">
              <a:solidFill>
                <a:srgbClr val="C4BD97"/>
              </a:solidFill>
              <a:latin typeface="Calibri"/>
              <a:ea typeface="Calibri"/>
              <a:cs typeface="Calibri"/>
              <a:sym typeface="Calibri"/>
            </a:endParaRPr>
          </a:p>
        </p:txBody>
      </p:sp>
      <p:sp>
        <p:nvSpPr>
          <p:cNvPr id="342" name="Google Shape;342;p31"/>
          <p:cNvSpPr txBox="1"/>
          <p:nvPr/>
        </p:nvSpPr>
        <p:spPr>
          <a:xfrm>
            <a:off x="3373395" y="2310140"/>
            <a:ext cx="76655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C4BD97"/>
                </a:solidFill>
                <a:latin typeface="Calibri"/>
                <a:ea typeface="Calibri"/>
                <a:cs typeface="Calibri"/>
                <a:sym typeface="Calibri"/>
              </a:rPr>
              <a:t>BY SIMON</a:t>
            </a:r>
            <a:endParaRPr sz="1100">
              <a:solidFill>
                <a:srgbClr val="C4BD97"/>
              </a:solidFill>
              <a:latin typeface="Calibri"/>
              <a:ea typeface="Calibri"/>
              <a:cs typeface="Calibri"/>
              <a:sym typeface="Calibri"/>
            </a:endParaRPr>
          </a:p>
        </p:txBody>
      </p:sp>
      <p:sp>
        <p:nvSpPr>
          <p:cNvPr id="343" name="Google Shape;343;p31"/>
          <p:cNvSpPr txBox="1"/>
          <p:nvPr/>
        </p:nvSpPr>
        <p:spPr>
          <a:xfrm>
            <a:off x="3059832" y="5884118"/>
            <a:ext cx="29131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www.51pptmoban.com</a:t>
            </a:r>
            <a:r>
              <a:rPr lang="en-US" sz="1800">
                <a:solidFill>
                  <a:schemeClr val="dk1"/>
                </a:solidFill>
                <a:latin typeface="Calibri"/>
                <a:ea typeface="Calibri"/>
                <a:cs typeface="Calibri"/>
                <a:sym typeface="Calibri"/>
              </a:rPr>
              <a:t> 发布</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 name="Shape 113"/>
        <p:cNvGrpSpPr/>
        <p:nvPr/>
      </p:nvGrpSpPr>
      <p:grpSpPr>
        <a:xfrm>
          <a:off x="0" y="0"/>
          <a:ext cx="0" cy="0"/>
          <a:chOff x="0" y="0"/>
          <a:chExt cx="0" cy="0"/>
        </a:xfrm>
      </p:grpSpPr>
      <p:pic>
        <p:nvPicPr>
          <p:cNvPr descr="C:\Users\Administrator\Pictures\hulk.jpg" id="114" name="Google Shape;114;p4"/>
          <p:cNvPicPr preferRelativeResize="0"/>
          <p:nvPr/>
        </p:nvPicPr>
        <p:blipFill rotWithShape="1">
          <a:blip r:embed="rId3">
            <a:alphaModFix/>
          </a:blip>
          <a:srcRect b="30457" l="0" r="0" t="0"/>
          <a:stretch/>
        </p:blipFill>
        <p:spPr>
          <a:xfrm>
            <a:off x="0" y="0"/>
            <a:ext cx="9247238" cy="5143501"/>
          </a:xfrm>
          <a:prstGeom prst="rect">
            <a:avLst/>
          </a:prstGeom>
          <a:noFill/>
          <a:ln>
            <a:noFill/>
          </a:ln>
        </p:spPr>
      </p:pic>
      <p:sp>
        <p:nvSpPr>
          <p:cNvPr id="115" name="Google Shape;115;p4"/>
          <p:cNvSpPr/>
          <p:nvPr/>
        </p:nvSpPr>
        <p:spPr>
          <a:xfrm>
            <a:off x="377775" y="363250"/>
            <a:ext cx="3153000" cy="4388100"/>
          </a:xfrm>
          <a:prstGeom prst="rect">
            <a:avLst/>
          </a:prstGeom>
          <a:solidFill>
            <a:schemeClr val="dk1">
              <a:alpha val="92941"/>
            </a:schemeClr>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t/>
            </a:r>
            <a:endParaRPr sz="1200">
              <a:solidFill>
                <a:srgbClr val="DEA900"/>
              </a:solidFill>
              <a:latin typeface="Quattrocento Sans"/>
              <a:ea typeface="Quattrocento Sans"/>
              <a:cs typeface="Quattrocento Sans"/>
              <a:sym typeface="Quattrocento Sans"/>
            </a:endParaRPr>
          </a:p>
        </p:txBody>
      </p:sp>
      <p:pic>
        <p:nvPicPr>
          <p:cNvPr id="116" name="Google Shape;116;p4"/>
          <p:cNvPicPr preferRelativeResize="0"/>
          <p:nvPr/>
        </p:nvPicPr>
        <p:blipFill>
          <a:blip r:embed="rId4">
            <a:alphaModFix/>
          </a:blip>
          <a:stretch>
            <a:fillRect/>
          </a:stretch>
        </p:blipFill>
        <p:spPr>
          <a:xfrm>
            <a:off x="1191460" y="1660575"/>
            <a:ext cx="1670924" cy="1113950"/>
          </a:xfrm>
          <a:prstGeom prst="rect">
            <a:avLst/>
          </a:prstGeom>
          <a:noFill/>
          <a:ln>
            <a:noFill/>
          </a:ln>
        </p:spPr>
      </p:pic>
      <p:sp>
        <p:nvSpPr>
          <p:cNvPr id="117" name="Google Shape;117;p4"/>
          <p:cNvSpPr txBox="1"/>
          <p:nvPr/>
        </p:nvSpPr>
        <p:spPr>
          <a:xfrm>
            <a:off x="904300" y="613650"/>
            <a:ext cx="1903500" cy="98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b="1" lang="en-US" sz="2000">
                <a:solidFill>
                  <a:srgbClr val="DEA900"/>
                </a:solidFill>
                <a:latin typeface="Quattrocento Sans"/>
                <a:ea typeface="Quattrocento Sans"/>
                <a:cs typeface="Quattrocento Sans"/>
                <a:sym typeface="Quattrocento Sans"/>
              </a:rPr>
              <a:t>Design</a:t>
            </a:r>
            <a:endParaRPr>
              <a:solidFill>
                <a:schemeClr val="dk1"/>
              </a:solidFill>
            </a:endParaRPr>
          </a:p>
          <a:p>
            <a:pPr indent="0" lvl="0" marL="0" rtl="0" algn="ctr">
              <a:lnSpc>
                <a:spcPct val="114000"/>
              </a:lnSpc>
              <a:spcBef>
                <a:spcPts val="0"/>
              </a:spcBef>
              <a:spcAft>
                <a:spcPts val="0"/>
              </a:spcAft>
              <a:buClr>
                <a:schemeClr val="dk1"/>
              </a:buClr>
              <a:buFont typeface="Arial"/>
              <a:buNone/>
            </a:pPr>
            <a:r>
              <a:t/>
            </a:r>
            <a:endParaRPr sz="1600">
              <a:solidFill>
                <a:srgbClr val="DEA900"/>
              </a:solidFill>
              <a:latin typeface="Quattrocento Sans"/>
              <a:ea typeface="Quattrocento Sans"/>
              <a:cs typeface="Quattrocento Sans"/>
              <a:sym typeface="Quattrocento Sans"/>
            </a:endParaRPr>
          </a:p>
          <a:p>
            <a:pPr indent="0" lvl="0" marL="0" rtl="0" algn="ctr">
              <a:lnSpc>
                <a:spcPct val="114000"/>
              </a:lnSpc>
              <a:spcBef>
                <a:spcPts val="0"/>
              </a:spcBef>
              <a:spcAft>
                <a:spcPts val="0"/>
              </a:spcAft>
              <a:buClr>
                <a:schemeClr val="dk1"/>
              </a:buClr>
              <a:buFont typeface="Arial"/>
              <a:buNone/>
            </a:pPr>
            <a:r>
              <a:t/>
            </a:r>
            <a:endParaRPr>
              <a:latin typeface="Calibri"/>
              <a:ea typeface="Calibri"/>
              <a:cs typeface="Calibri"/>
              <a:sym typeface="Calibri"/>
            </a:endParaRPr>
          </a:p>
        </p:txBody>
      </p:sp>
      <p:sp>
        <p:nvSpPr>
          <p:cNvPr id="118" name="Google Shape;118;p4"/>
          <p:cNvSpPr txBox="1"/>
          <p:nvPr/>
        </p:nvSpPr>
        <p:spPr>
          <a:xfrm>
            <a:off x="181450" y="1143825"/>
            <a:ext cx="1903500" cy="97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rgbClr val="DEA900"/>
                </a:solidFill>
                <a:latin typeface="Quattrocento Sans"/>
                <a:ea typeface="Quattrocento Sans"/>
                <a:cs typeface="Quattrocento Sans"/>
                <a:sym typeface="Quattrocento Sans"/>
              </a:rPr>
              <a:t>Colors:</a:t>
            </a:r>
            <a:endParaRPr sz="1300">
              <a:solidFill>
                <a:schemeClr val="dk1"/>
              </a:solidFill>
            </a:endParaRPr>
          </a:p>
          <a:p>
            <a:pPr indent="0" lvl="0" marL="0" rtl="0" algn="ctr">
              <a:lnSpc>
                <a:spcPct val="114000"/>
              </a:lnSpc>
              <a:spcBef>
                <a:spcPts val="0"/>
              </a:spcBef>
              <a:spcAft>
                <a:spcPts val="0"/>
              </a:spcAft>
              <a:buNone/>
            </a:pPr>
            <a:r>
              <a:t/>
            </a:r>
            <a:endParaRPr sz="1600">
              <a:solidFill>
                <a:srgbClr val="DEA900"/>
              </a:solidFill>
              <a:latin typeface="Quattrocento Sans"/>
              <a:ea typeface="Quattrocento Sans"/>
              <a:cs typeface="Quattrocento Sans"/>
              <a:sym typeface="Quattrocento Sans"/>
            </a:endParaRPr>
          </a:p>
          <a:p>
            <a:pPr indent="0" lvl="0" marL="0" rtl="0" algn="ctr">
              <a:lnSpc>
                <a:spcPct val="114000"/>
              </a:lnSpc>
              <a:spcBef>
                <a:spcPts val="0"/>
              </a:spcBef>
              <a:spcAft>
                <a:spcPts val="0"/>
              </a:spcAft>
              <a:buNone/>
            </a:pPr>
            <a:r>
              <a:t/>
            </a:r>
            <a:endParaRPr>
              <a:latin typeface="Calibri"/>
              <a:ea typeface="Calibri"/>
              <a:cs typeface="Calibri"/>
              <a:sym typeface="Calibri"/>
            </a:endParaRPr>
          </a:p>
        </p:txBody>
      </p:sp>
      <p:sp>
        <p:nvSpPr>
          <p:cNvPr id="119" name="Google Shape;119;p4"/>
          <p:cNvSpPr txBox="1"/>
          <p:nvPr/>
        </p:nvSpPr>
        <p:spPr>
          <a:xfrm>
            <a:off x="181450" y="2890775"/>
            <a:ext cx="1903500" cy="97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rgbClr val="DEA900"/>
                </a:solidFill>
                <a:latin typeface="Quattrocento Sans"/>
                <a:ea typeface="Quattrocento Sans"/>
                <a:cs typeface="Quattrocento Sans"/>
                <a:sym typeface="Quattrocento Sans"/>
              </a:rPr>
              <a:t>Theme</a:t>
            </a:r>
            <a:r>
              <a:rPr lang="en-US" sz="1900">
                <a:solidFill>
                  <a:srgbClr val="DEA900"/>
                </a:solidFill>
                <a:latin typeface="Quattrocento Sans"/>
                <a:ea typeface="Quattrocento Sans"/>
                <a:cs typeface="Quattrocento Sans"/>
                <a:sym typeface="Quattrocento Sans"/>
              </a:rPr>
              <a:t>:</a:t>
            </a:r>
            <a:endParaRPr sz="1300">
              <a:solidFill>
                <a:schemeClr val="dk1"/>
              </a:solidFill>
            </a:endParaRPr>
          </a:p>
          <a:p>
            <a:pPr indent="0" lvl="0" marL="0" rtl="0" algn="ctr">
              <a:lnSpc>
                <a:spcPct val="114000"/>
              </a:lnSpc>
              <a:spcBef>
                <a:spcPts val="0"/>
              </a:spcBef>
              <a:spcAft>
                <a:spcPts val="0"/>
              </a:spcAft>
              <a:buNone/>
            </a:pPr>
            <a:r>
              <a:t/>
            </a:r>
            <a:endParaRPr sz="1600">
              <a:solidFill>
                <a:srgbClr val="DEA900"/>
              </a:solidFill>
              <a:latin typeface="Quattrocento Sans"/>
              <a:ea typeface="Quattrocento Sans"/>
              <a:cs typeface="Quattrocento Sans"/>
              <a:sym typeface="Quattrocento Sans"/>
            </a:endParaRPr>
          </a:p>
          <a:p>
            <a:pPr indent="0" lvl="0" marL="0" rtl="0" algn="ctr">
              <a:lnSpc>
                <a:spcPct val="114000"/>
              </a:lnSpc>
              <a:spcBef>
                <a:spcPts val="0"/>
              </a:spcBef>
              <a:spcAft>
                <a:spcPts val="0"/>
              </a:spcAft>
              <a:buNone/>
            </a:pPr>
            <a:r>
              <a:t/>
            </a:r>
            <a:endParaRPr>
              <a:latin typeface="Calibri"/>
              <a:ea typeface="Calibri"/>
              <a:cs typeface="Calibri"/>
              <a:sym typeface="Calibri"/>
            </a:endParaRPr>
          </a:p>
        </p:txBody>
      </p:sp>
      <p:pic>
        <p:nvPicPr>
          <p:cNvPr id="120" name="Google Shape;120;p4"/>
          <p:cNvPicPr preferRelativeResize="0"/>
          <p:nvPr/>
        </p:nvPicPr>
        <p:blipFill>
          <a:blip r:embed="rId5">
            <a:alphaModFix/>
          </a:blip>
          <a:stretch>
            <a:fillRect/>
          </a:stretch>
        </p:blipFill>
        <p:spPr>
          <a:xfrm>
            <a:off x="886300" y="3371050"/>
            <a:ext cx="2012299" cy="1177757"/>
          </a:xfrm>
          <a:prstGeom prst="rect">
            <a:avLst/>
          </a:prstGeom>
          <a:noFill/>
          <a:ln>
            <a:noFill/>
          </a:ln>
        </p:spPr>
      </p:pic>
      <p:sp>
        <p:nvSpPr>
          <p:cNvPr id="121" name="Google Shape;121;p4"/>
          <p:cNvSpPr/>
          <p:nvPr/>
        </p:nvSpPr>
        <p:spPr>
          <a:xfrm>
            <a:off x="3671875" y="3864275"/>
            <a:ext cx="5376000" cy="1177800"/>
          </a:xfrm>
          <a:prstGeom prst="rect">
            <a:avLst/>
          </a:prstGeom>
          <a:solidFill>
            <a:schemeClr val="dk1">
              <a:alpha val="92940"/>
            </a:schemeClr>
          </a:solidFill>
          <a:ln>
            <a:noFill/>
          </a:ln>
        </p:spPr>
        <p:txBody>
          <a:bodyPr anchorCtr="0" anchor="ctr" bIns="45700" lIns="91425" spcFirstLastPara="1" rIns="91425" wrap="square" tIns="45700">
            <a:noAutofit/>
          </a:bodyPr>
          <a:lstStyle/>
          <a:p>
            <a:pPr indent="0" lvl="0" marL="0" marR="0" rtl="0" algn="ctr">
              <a:lnSpc>
                <a:spcPct val="114000"/>
              </a:lnSpc>
              <a:spcBef>
                <a:spcPts val="0"/>
              </a:spcBef>
              <a:spcAft>
                <a:spcPts val="0"/>
              </a:spcAft>
              <a:buNone/>
            </a:pPr>
            <a:r>
              <a:t/>
            </a:r>
            <a:endParaRPr sz="1200">
              <a:solidFill>
                <a:srgbClr val="DEA900"/>
              </a:solidFill>
              <a:latin typeface="Quattrocento Sans"/>
              <a:ea typeface="Quattrocento Sans"/>
              <a:cs typeface="Quattrocento Sans"/>
              <a:sym typeface="Quattrocento Sans"/>
            </a:endParaRPr>
          </a:p>
        </p:txBody>
      </p:sp>
      <p:sp>
        <p:nvSpPr>
          <p:cNvPr id="122" name="Google Shape;122;p4"/>
          <p:cNvSpPr txBox="1"/>
          <p:nvPr/>
        </p:nvSpPr>
        <p:spPr>
          <a:xfrm>
            <a:off x="3671875" y="3966425"/>
            <a:ext cx="1903500" cy="97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rgbClr val="DEA900"/>
                </a:solidFill>
                <a:latin typeface="Quattrocento Sans"/>
                <a:ea typeface="Quattrocento Sans"/>
                <a:cs typeface="Quattrocento Sans"/>
                <a:sym typeface="Quattrocento Sans"/>
              </a:rPr>
              <a:t>Feel:</a:t>
            </a:r>
            <a:endParaRPr sz="1300">
              <a:solidFill>
                <a:schemeClr val="dk1"/>
              </a:solidFill>
            </a:endParaRPr>
          </a:p>
          <a:p>
            <a:pPr indent="0" lvl="0" marL="0" rtl="0" algn="ctr">
              <a:lnSpc>
                <a:spcPct val="114000"/>
              </a:lnSpc>
              <a:spcBef>
                <a:spcPts val="0"/>
              </a:spcBef>
              <a:spcAft>
                <a:spcPts val="0"/>
              </a:spcAft>
              <a:buNone/>
            </a:pPr>
            <a:r>
              <a:t/>
            </a:r>
            <a:endParaRPr sz="1600">
              <a:solidFill>
                <a:srgbClr val="DEA900"/>
              </a:solidFill>
              <a:latin typeface="Quattrocento Sans"/>
              <a:ea typeface="Quattrocento Sans"/>
              <a:cs typeface="Quattrocento Sans"/>
              <a:sym typeface="Quattrocento Sans"/>
            </a:endParaRPr>
          </a:p>
          <a:p>
            <a:pPr indent="0" lvl="0" marL="0" rtl="0" algn="ctr">
              <a:lnSpc>
                <a:spcPct val="114000"/>
              </a:lnSpc>
              <a:spcBef>
                <a:spcPts val="0"/>
              </a:spcBef>
              <a:spcAft>
                <a:spcPts val="0"/>
              </a:spcAft>
              <a:buNone/>
            </a:pPr>
            <a:r>
              <a:t/>
            </a:r>
            <a:endParaRPr>
              <a:latin typeface="Calibri"/>
              <a:ea typeface="Calibri"/>
              <a:cs typeface="Calibri"/>
              <a:sym typeface="Calibri"/>
            </a:endParaRPr>
          </a:p>
        </p:txBody>
      </p:sp>
      <p:sp>
        <p:nvSpPr>
          <p:cNvPr id="123" name="Google Shape;123;p4"/>
          <p:cNvSpPr txBox="1"/>
          <p:nvPr/>
        </p:nvSpPr>
        <p:spPr>
          <a:xfrm>
            <a:off x="4377475" y="3966425"/>
            <a:ext cx="4670400" cy="126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rgbClr val="DEA900"/>
                </a:solidFill>
                <a:latin typeface="Quattrocento Sans"/>
                <a:ea typeface="Quattrocento Sans"/>
                <a:cs typeface="Quattrocento Sans"/>
                <a:sym typeface="Quattrocento Sans"/>
              </a:rPr>
              <a:t>Comic book and fun atmosphere - transporting you to the Marvel Universe</a:t>
            </a:r>
            <a:endParaRPr sz="1300">
              <a:solidFill>
                <a:schemeClr val="dk1"/>
              </a:solidFill>
            </a:endParaRPr>
          </a:p>
          <a:p>
            <a:pPr indent="0" lvl="0" marL="0" rtl="0" algn="ctr">
              <a:lnSpc>
                <a:spcPct val="114000"/>
              </a:lnSpc>
              <a:spcBef>
                <a:spcPts val="0"/>
              </a:spcBef>
              <a:spcAft>
                <a:spcPts val="0"/>
              </a:spcAft>
              <a:buNone/>
            </a:pPr>
            <a:r>
              <a:t/>
            </a:r>
            <a:endParaRPr sz="1600">
              <a:solidFill>
                <a:srgbClr val="DEA900"/>
              </a:solidFill>
              <a:latin typeface="Quattrocento Sans"/>
              <a:ea typeface="Quattrocento Sans"/>
              <a:cs typeface="Quattrocento Sans"/>
              <a:sym typeface="Quattrocento Sans"/>
            </a:endParaRPr>
          </a:p>
          <a:p>
            <a:pPr indent="0" lvl="0" marL="0" rtl="0" algn="ctr">
              <a:lnSpc>
                <a:spcPct val="114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C:\Users\Administrator\Pictures\iron-man-wallpapers.png" id="128" name="Google Shape;128;p5"/>
          <p:cNvPicPr preferRelativeResize="0"/>
          <p:nvPr/>
        </p:nvPicPr>
        <p:blipFill rotWithShape="1">
          <a:blip r:embed="rId3">
            <a:alphaModFix/>
          </a:blip>
          <a:srcRect b="28570" l="0" r="10151" t="4042"/>
          <a:stretch/>
        </p:blipFill>
        <p:spPr>
          <a:xfrm>
            <a:off x="1" y="0"/>
            <a:ext cx="9144000" cy="5143500"/>
          </a:xfrm>
          <a:prstGeom prst="rect">
            <a:avLst/>
          </a:prstGeom>
          <a:noFill/>
          <a:ln>
            <a:noFill/>
          </a:ln>
        </p:spPr>
      </p:pic>
      <p:sp>
        <p:nvSpPr>
          <p:cNvPr id="129" name="Google Shape;129;p5"/>
          <p:cNvSpPr/>
          <p:nvPr/>
        </p:nvSpPr>
        <p:spPr>
          <a:xfrm>
            <a:off x="179512" y="555526"/>
            <a:ext cx="4032300" cy="4104600"/>
          </a:xfrm>
          <a:prstGeom prst="rect">
            <a:avLst/>
          </a:prstGeom>
          <a:solidFill>
            <a:schemeClr val="dk1">
              <a:alpha val="9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u="none" strike="noStrike">
                <a:solidFill>
                  <a:srgbClr val="DEA900"/>
                </a:solidFill>
                <a:latin typeface="Quattrocento Sans"/>
                <a:ea typeface="Quattrocento Sans"/>
                <a:cs typeface="Quattrocento Sans"/>
                <a:sym typeface="Quattrocento Sans"/>
              </a:rPr>
              <a:t>Questions</a:t>
            </a:r>
            <a:endParaRPr/>
          </a:p>
          <a:p>
            <a:pPr indent="-184150" lvl="0" marL="285750" marR="0" rtl="0" algn="l">
              <a:spcBef>
                <a:spcPts val="0"/>
              </a:spcBef>
              <a:spcAft>
                <a:spcPts val="0"/>
              </a:spcAft>
              <a:buClr>
                <a:schemeClr val="dk1"/>
              </a:buClr>
              <a:buSzPts val="1600"/>
              <a:buFont typeface="Arial"/>
              <a:buNone/>
            </a:pPr>
            <a:r>
              <a:t/>
            </a:r>
            <a:endParaRPr sz="1600">
              <a:solidFill>
                <a:srgbClr val="DEA900"/>
              </a:solidFill>
              <a:latin typeface="Quattrocento Sans"/>
              <a:ea typeface="Quattrocento Sans"/>
              <a:cs typeface="Quattrocento Sans"/>
              <a:sym typeface="Quattrocento Sans"/>
            </a:endParaRPr>
          </a:p>
          <a:p>
            <a:pPr indent="-184150" lvl="0" marL="285750" marR="0" rtl="0" algn="l">
              <a:spcBef>
                <a:spcPts val="0"/>
              </a:spcBef>
              <a:spcAft>
                <a:spcPts val="0"/>
              </a:spcAft>
              <a:buClr>
                <a:schemeClr val="dk1"/>
              </a:buClr>
              <a:buSzPts val="1600"/>
              <a:buFont typeface="Arial"/>
              <a:buNone/>
            </a:pPr>
            <a:r>
              <a:t/>
            </a:r>
            <a:endParaRPr b="0" i="0" sz="1600" u="none" strike="noStrike">
              <a:solidFill>
                <a:srgbClr val="DEA900"/>
              </a:solidFill>
              <a:latin typeface="Quattrocento Sans"/>
              <a:ea typeface="Quattrocento Sans"/>
              <a:cs typeface="Quattrocento Sans"/>
              <a:sym typeface="Quattrocento Sans"/>
            </a:endParaRPr>
          </a:p>
          <a:p>
            <a:pPr indent="-285750" lvl="0" marL="285750" marR="0" rtl="0" algn="l">
              <a:lnSpc>
                <a:spcPct val="114000"/>
              </a:lnSpc>
              <a:spcBef>
                <a:spcPts val="0"/>
              </a:spcBef>
              <a:spcAft>
                <a:spcPts val="0"/>
              </a:spcAft>
              <a:buClr>
                <a:srgbClr val="DEA900"/>
              </a:buClr>
              <a:buSzPts val="1600"/>
              <a:buFont typeface="Arial"/>
              <a:buChar char="•"/>
            </a:pPr>
            <a:r>
              <a:rPr b="0" i="0" lang="en-US" sz="1600" u="none" strike="noStrike">
                <a:solidFill>
                  <a:srgbClr val="DEA900"/>
                </a:solidFill>
                <a:latin typeface="Quattrocento Sans"/>
                <a:ea typeface="Quattrocento Sans"/>
                <a:cs typeface="Quattrocento Sans"/>
                <a:sym typeface="Quattrocento Sans"/>
              </a:rPr>
              <a:t>Does </a:t>
            </a:r>
            <a:r>
              <a:rPr lang="en-US" sz="1600">
                <a:solidFill>
                  <a:srgbClr val="DEA900"/>
                </a:solidFill>
                <a:latin typeface="Quattrocento Sans"/>
                <a:ea typeface="Quattrocento Sans"/>
                <a:cs typeface="Quattrocento Sans"/>
                <a:sym typeface="Quattrocento Sans"/>
              </a:rPr>
              <a:t>good triumph </a:t>
            </a:r>
            <a:r>
              <a:rPr b="0" i="0" lang="en-US" sz="1600" u="none" strike="noStrike">
                <a:solidFill>
                  <a:srgbClr val="DEA900"/>
                </a:solidFill>
                <a:latin typeface="Quattrocento Sans"/>
                <a:ea typeface="Quattrocento Sans"/>
                <a:cs typeface="Quattrocento Sans"/>
                <a:sym typeface="Quattrocento Sans"/>
              </a:rPr>
              <a:t>over evil when comparing their statistics?</a:t>
            </a:r>
            <a:endParaRPr/>
          </a:p>
          <a:p>
            <a:pPr indent="-285750" lvl="0" marL="285750" marR="0" rtl="0" algn="l">
              <a:lnSpc>
                <a:spcPct val="114000"/>
              </a:lnSpc>
              <a:spcBef>
                <a:spcPts val="0"/>
              </a:spcBef>
              <a:spcAft>
                <a:spcPts val="0"/>
              </a:spcAft>
              <a:buClr>
                <a:srgbClr val="DEA900"/>
              </a:buClr>
              <a:buSzPts val="1600"/>
              <a:buFont typeface="Arial"/>
              <a:buChar char="•"/>
            </a:pPr>
            <a:r>
              <a:rPr b="0" i="0" lang="en-US" sz="1600" u="none" strike="noStrike">
                <a:solidFill>
                  <a:srgbClr val="DEA900"/>
                </a:solidFill>
                <a:latin typeface="Quattrocento Sans"/>
                <a:ea typeface="Quattrocento Sans"/>
                <a:cs typeface="Quattrocento Sans"/>
                <a:sym typeface="Quattrocento Sans"/>
              </a:rPr>
              <a:t>Which character is the most powerful?</a:t>
            </a:r>
            <a:endParaRPr/>
          </a:p>
          <a:p>
            <a:pPr indent="-285750" lvl="0" marL="285750" marR="0" rtl="0" algn="l">
              <a:lnSpc>
                <a:spcPct val="114000"/>
              </a:lnSpc>
              <a:spcBef>
                <a:spcPts val="0"/>
              </a:spcBef>
              <a:spcAft>
                <a:spcPts val="0"/>
              </a:spcAft>
              <a:buClr>
                <a:srgbClr val="DEA900"/>
              </a:buClr>
              <a:buSzPts val="1600"/>
              <a:buFont typeface="Arial"/>
              <a:buChar char="•"/>
            </a:pPr>
            <a:r>
              <a:rPr b="0" i="0" lang="en-US" sz="1600" u="none" strike="noStrike">
                <a:solidFill>
                  <a:srgbClr val="DEA900"/>
                </a:solidFill>
                <a:latin typeface="Quattrocento Sans"/>
                <a:ea typeface="Quattrocento Sans"/>
                <a:cs typeface="Quattrocento Sans"/>
                <a:sym typeface="Quattrocento Sans"/>
              </a:rPr>
              <a:t>What are the similarities/differences of the most powerful characters?</a:t>
            </a:r>
            <a:endParaRPr b="0" i="0" sz="1600" u="none" strike="noStrike">
              <a:solidFill>
                <a:srgbClr val="DEA900"/>
              </a:solidFill>
              <a:latin typeface="Quattrocento Sans"/>
              <a:ea typeface="Quattrocento Sans"/>
              <a:cs typeface="Quattrocento Sans"/>
              <a:sym typeface="Quattrocento Sans"/>
            </a:endParaRPr>
          </a:p>
          <a:p>
            <a:pPr indent="0" lvl="0" marL="457200" marR="0" rtl="0" algn="l">
              <a:lnSpc>
                <a:spcPct val="114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C:\Users\Administrator\Pictures\captain-america-movie-wallpaper-.jpg" id="134" name="Google Shape;134;p6"/>
          <p:cNvPicPr preferRelativeResize="0"/>
          <p:nvPr/>
        </p:nvPicPr>
        <p:blipFill rotWithShape="1">
          <a:blip r:embed="rId3">
            <a:alphaModFix/>
          </a:blip>
          <a:srcRect b="9205" l="5908" r="0" t="11428"/>
          <a:stretch/>
        </p:blipFill>
        <p:spPr>
          <a:xfrm>
            <a:off x="0" y="-1"/>
            <a:ext cx="9756576" cy="5143501"/>
          </a:xfrm>
          <a:prstGeom prst="rect">
            <a:avLst/>
          </a:prstGeom>
          <a:noFill/>
          <a:ln>
            <a:noFill/>
          </a:ln>
        </p:spPr>
      </p:pic>
      <p:sp>
        <p:nvSpPr>
          <p:cNvPr id="135" name="Google Shape;135;p6"/>
          <p:cNvSpPr/>
          <p:nvPr/>
        </p:nvSpPr>
        <p:spPr>
          <a:xfrm>
            <a:off x="251520" y="1491630"/>
            <a:ext cx="4032448" cy="1872208"/>
          </a:xfrm>
          <a:prstGeom prst="rect">
            <a:avLst/>
          </a:prstGeom>
          <a:solidFill>
            <a:schemeClr val="dk1">
              <a:alpha val="9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938953"/>
                </a:solidFill>
                <a:latin typeface="Quattrocento Sans"/>
                <a:ea typeface="Quattrocento Sans"/>
                <a:cs typeface="Quattrocento Sans"/>
                <a:sym typeface="Quattrocento Sans"/>
              </a:rPr>
              <a:t>Dashboard Preview</a:t>
            </a:r>
            <a:endParaRPr b="1" sz="2000">
              <a:solidFill>
                <a:srgbClr val="938953"/>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pic>
        <p:nvPicPr>
          <p:cNvPr id="140" name="Google Shape;140;p7"/>
          <p:cNvPicPr preferRelativeResize="0"/>
          <p:nvPr/>
        </p:nvPicPr>
        <p:blipFill rotWithShape="1">
          <a:blip r:embed="rId3">
            <a:alphaModFix/>
          </a:blip>
          <a:srcRect b="0" l="0" r="0" t="0"/>
          <a:stretch/>
        </p:blipFill>
        <p:spPr>
          <a:xfrm flipH="1">
            <a:off x="0" y="87175"/>
            <a:ext cx="9144000" cy="5143500"/>
          </a:xfrm>
          <a:prstGeom prst="rect">
            <a:avLst/>
          </a:prstGeom>
          <a:noFill/>
          <a:ln>
            <a:noFill/>
          </a:ln>
        </p:spPr>
      </p:pic>
      <p:pic>
        <p:nvPicPr>
          <p:cNvPr descr="C:\Users\Administrator\Desktop\图片1.png" id="141" name="Google Shape;141;p7"/>
          <p:cNvPicPr preferRelativeResize="0"/>
          <p:nvPr/>
        </p:nvPicPr>
        <p:blipFill rotWithShape="1">
          <a:blip r:embed="rId4">
            <a:alphaModFix/>
          </a:blip>
          <a:srcRect b="0" l="0" r="0" t="0"/>
          <a:stretch/>
        </p:blipFill>
        <p:spPr>
          <a:xfrm>
            <a:off x="571587" y="554037"/>
            <a:ext cx="4041775" cy="4035425"/>
          </a:xfrm>
          <a:prstGeom prst="rect">
            <a:avLst/>
          </a:prstGeom>
          <a:noFill/>
          <a:ln>
            <a:noFill/>
          </a:ln>
        </p:spPr>
      </p:pic>
      <p:pic>
        <p:nvPicPr>
          <p:cNvPr id="142" name="Google Shape;142;p7"/>
          <p:cNvPicPr preferRelativeResize="0"/>
          <p:nvPr/>
        </p:nvPicPr>
        <p:blipFill rotWithShape="1">
          <a:blip r:embed="rId5">
            <a:alphaModFix/>
          </a:blip>
          <a:srcRect b="0" l="0" r="0" t="0"/>
          <a:stretch/>
        </p:blipFill>
        <p:spPr>
          <a:xfrm>
            <a:off x="107504" y="4689328"/>
            <a:ext cx="928166" cy="454172"/>
          </a:xfrm>
          <a:prstGeom prst="rect">
            <a:avLst/>
          </a:prstGeom>
          <a:noFill/>
          <a:ln>
            <a:noFill/>
          </a:ln>
        </p:spPr>
      </p:pic>
      <p:sp>
        <p:nvSpPr>
          <p:cNvPr id="143" name="Google Shape;143;p7"/>
          <p:cNvSpPr/>
          <p:nvPr/>
        </p:nvSpPr>
        <p:spPr>
          <a:xfrm>
            <a:off x="683568" y="485006"/>
            <a:ext cx="4032448" cy="410445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u="none" strike="noStrike">
                <a:solidFill>
                  <a:srgbClr val="DEA900"/>
                </a:solidFill>
                <a:latin typeface="Quattrocento Sans"/>
                <a:ea typeface="Quattrocento Sans"/>
                <a:cs typeface="Quattrocento Sans"/>
                <a:sym typeface="Quattrocento Sans"/>
              </a:rPr>
              <a:t>Conclusions</a:t>
            </a:r>
            <a:endParaRPr b="1" i="0" sz="2000" u="none" strike="noStrike">
              <a:solidFill>
                <a:srgbClr val="DEA900"/>
              </a:solidFill>
              <a:latin typeface="Quattrocento Sans"/>
              <a:ea typeface="Quattrocento Sans"/>
              <a:cs typeface="Quattrocento Sans"/>
              <a:sym typeface="Quattrocento Sans"/>
            </a:endParaRPr>
          </a:p>
          <a:p>
            <a:pPr indent="0" lvl="0" marL="0" marR="0" rtl="0" algn="ctr">
              <a:spcBef>
                <a:spcPts val="0"/>
              </a:spcBef>
              <a:spcAft>
                <a:spcPts val="0"/>
              </a:spcAft>
              <a:buNone/>
            </a:pPr>
            <a:r>
              <a:t/>
            </a:r>
            <a:endParaRPr b="1" sz="2000">
              <a:solidFill>
                <a:srgbClr val="DEA900"/>
              </a:solidFill>
              <a:latin typeface="Quattrocento Sans"/>
              <a:ea typeface="Quattrocento Sans"/>
              <a:cs typeface="Quattrocento Sans"/>
              <a:sym typeface="Quattrocento Sans"/>
            </a:endParaRPr>
          </a:p>
          <a:p>
            <a:pPr indent="-330200" lvl="0" marL="457200" marR="0" rtl="0" algn="l">
              <a:spcBef>
                <a:spcPts val="0"/>
              </a:spcBef>
              <a:spcAft>
                <a:spcPts val="0"/>
              </a:spcAft>
              <a:buClr>
                <a:srgbClr val="DEA900"/>
              </a:buClr>
              <a:buSzPts val="1600"/>
              <a:buFont typeface="Quattrocento Sans"/>
              <a:buChar char="●"/>
            </a:pPr>
            <a:r>
              <a:rPr lang="en-US" sz="1600">
                <a:solidFill>
                  <a:srgbClr val="DEA900"/>
                </a:solidFill>
                <a:latin typeface="Quattrocento Sans"/>
                <a:ea typeface="Quattrocento Sans"/>
                <a:cs typeface="Quattrocento Sans"/>
                <a:sym typeface="Quattrocento Sans"/>
              </a:rPr>
              <a:t>Stardust is the most powerful Marvel character based on combined power score</a:t>
            </a:r>
            <a:endParaRPr sz="1600">
              <a:solidFill>
                <a:srgbClr val="DEA900"/>
              </a:solidFill>
              <a:latin typeface="Quattrocento Sans"/>
              <a:ea typeface="Quattrocento Sans"/>
              <a:cs typeface="Quattrocento Sans"/>
              <a:sym typeface="Quattrocento Sans"/>
            </a:endParaRPr>
          </a:p>
          <a:p>
            <a:pPr indent="0" lvl="0" marL="457200" marR="0" rtl="0" algn="l">
              <a:spcBef>
                <a:spcPts val="0"/>
              </a:spcBef>
              <a:spcAft>
                <a:spcPts val="0"/>
              </a:spcAft>
              <a:buNone/>
            </a:pPr>
            <a:r>
              <a:t/>
            </a:r>
            <a:endParaRPr sz="1600">
              <a:solidFill>
                <a:srgbClr val="DEA900"/>
              </a:solidFill>
              <a:latin typeface="Quattrocento Sans"/>
              <a:ea typeface="Quattrocento Sans"/>
              <a:cs typeface="Quattrocento Sans"/>
              <a:sym typeface="Quattrocento Sans"/>
            </a:endParaRPr>
          </a:p>
          <a:p>
            <a:pPr indent="-330200" lvl="0" marL="457200" marR="0" rtl="0" algn="l">
              <a:spcBef>
                <a:spcPts val="0"/>
              </a:spcBef>
              <a:spcAft>
                <a:spcPts val="0"/>
              </a:spcAft>
              <a:buClr>
                <a:srgbClr val="DEA900"/>
              </a:buClr>
              <a:buSzPts val="1600"/>
              <a:buFont typeface="Quattrocento Sans"/>
              <a:buChar char="●"/>
            </a:pPr>
            <a:r>
              <a:rPr lang="en-US" sz="1600">
                <a:solidFill>
                  <a:srgbClr val="DEA900"/>
                </a:solidFill>
                <a:latin typeface="Quattrocento Sans"/>
                <a:ea typeface="Quattrocento Sans"/>
                <a:cs typeface="Quattrocento Sans"/>
                <a:sym typeface="Quattrocento Sans"/>
              </a:rPr>
              <a:t>On average, the Neutral category is the most powerful, followed by bad</a:t>
            </a:r>
            <a:endParaRPr sz="1600">
              <a:solidFill>
                <a:srgbClr val="DEA900"/>
              </a:solidFill>
              <a:latin typeface="Quattrocento Sans"/>
              <a:ea typeface="Quattrocento Sans"/>
              <a:cs typeface="Quattrocento Sans"/>
              <a:sym typeface="Quattrocento Sans"/>
            </a:endParaRPr>
          </a:p>
          <a:p>
            <a:pPr indent="0" lvl="0" marL="457200" marR="0" rtl="0" algn="l">
              <a:spcBef>
                <a:spcPts val="0"/>
              </a:spcBef>
              <a:spcAft>
                <a:spcPts val="0"/>
              </a:spcAft>
              <a:buNone/>
            </a:pPr>
            <a:r>
              <a:t/>
            </a:r>
            <a:endParaRPr sz="1600">
              <a:solidFill>
                <a:srgbClr val="DEA900"/>
              </a:solidFill>
              <a:latin typeface="Quattrocento Sans"/>
              <a:ea typeface="Quattrocento Sans"/>
              <a:cs typeface="Quattrocento Sans"/>
              <a:sym typeface="Quattrocento Sans"/>
            </a:endParaRPr>
          </a:p>
          <a:p>
            <a:pPr indent="-330200" lvl="0" marL="457200" rtl="0" algn="l">
              <a:lnSpc>
                <a:spcPct val="114000"/>
              </a:lnSpc>
              <a:spcBef>
                <a:spcPts val="0"/>
              </a:spcBef>
              <a:spcAft>
                <a:spcPts val="0"/>
              </a:spcAft>
              <a:buClr>
                <a:srgbClr val="DEA900"/>
              </a:buClr>
              <a:buSzPts val="1600"/>
              <a:buFont typeface="Quattrocento Sans"/>
              <a:buChar char="●"/>
            </a:pPr>
            <a:r>
              <a:rPr lang="en-US" sz="1600">
                <a:solidFill>
                  <a:srgbClr val="DEA900"/>
                </a:solidFill>
                <a:latin typeface="Quattrocento Sans"/>
                <a:ea typeface="Quattrocento Sans"/>
                <a:cs typeface="Quattrocento Sans"/>
                <a:sym typeface="Quattrocento Sans"/>
              </a:rPr>
              <a:t>The most powerful characters are male and 2 of the 3 of the Kryptonian race</a:t>
            </a:r>
            <a:endParaRPr sz="1600">
              <a:solidFill>
                <a:srgbClr val="DEA900"/>
              </a:solidFill>
              <a:latin typeface="Quattrocento Sans"/>
              <a:ea typeface="Quattrocento Sans"/>
              <a:cs typeface="Quattrocento Sans"/>
              <a:sym typeface="Quattrocento Sans"/>
            </a:endParaRPr>
          </a:p>
          <a:p>
            <a:pPr indent="0" lvl="0" marL="457200" marR="0" rtl="0" algn="l">
              <a:spcBef>
                <a:spcPts val="0"/>
              </a:spcBef>
              <a:spcAft>
                <a:spcPts val="0"/>
              </a:spcAft>
              <a:buNone/>
            </a:pPr>
            <a:r>
              <a:t/>
            </a:r>
            <a:endParaRPr sz="1900">
              <a:solidFill>
                <a:srgbClr val="DEA900"/>
              </a:solidFill>
              <a:latin typeface="Quattrocento Sans"/>
              <a:ea typeface="Quattrocento Sans"/>
              <a:cs typeface="Quattrocento Sans"/>
              <a:sym typeface="Quattrocento Sans"/>
            </a:endParaRPr>
          </a:p>
          <a:p>
            <a:pPr indent="-184150" lvl="0" marL="285750" marR="0" rtl="0" algn="l">
              <a:spcBef>
                <a:spcPts val="0"/>
              </a:spcBef>
              <a:spcAft>
                <a:spcPts val="0"/>
              </a:spcAft>
              <a:buClr>
                <a:schemeClr val="dk1"/>
              </a:buClr>
              <a:buSzPts val="1600"/>
              <a:buFont typeface="Arial"/>
              <a:buNone/>
            </a:pPr>
            <a:r>
              <a:t/>
            </a:r>
            <a:endParaRPr sz="1600">
              <a:solidFill>
                <a:srgbClr val="DEA900"/>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0" i="0" sz="1600" u="none" strike="noStrike">
              <a:solidFill>
                <a:srgbClr val="DEA900"/>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pic>
        <p:nvPicPr>
          <p:cNvPr descr="C:\Users\Administrator\Pictures\9db31c11jw1dw705ydixkj.jpg" id="148" name="Google Shape;148;p9"/>
          <p:cNvPicPr preferRelativeResize="0"/>
          <p:nvPr/>
        </p:nvPicPr>
        <p:blipFill rotWithShape="1">
          <a:blip r:embed="rId3">
            <a:alphaModFix/>
          </a:blip>
          <a:srcRect b="16996" l="-1" r="118" t="0"/>
          <a:stretch/>
        </p:blipFill>
        <p:spPr>
          <a:xfrm>
            <a:off x="10886" y="413631"/>
            <a:ext cx="9133114" cy="4318359"/>
          </a:xfrm>
          <a:prstGeom prst="rect">
            <a:avLst/>
          </a:prstGeom>
          <a:noFill/>
          <a:ln>
            <a:noFill/>
          </a:ln>
        </p:spPr>
      </p:pic>
      <p:pic>
        <p:nvPicPr>
          <p:cNvPr descr="C:\Users\Administrator\Pictures\Marvel-Movies-the-avengers-13621669-2560-1600.jpg" id="149" name="Google Shape;149;p9"/>
          <p:cNvPicPr preferRelativeResize="0"/>
          <p:nvPr/>
        </p:nvPicPr>
        <p:blipFill rotWithShape="1">
          <a:blip r:embed="rId4">
            <a:alphaModFix/>
          </a:blip>
          <a:srcRect b="2972" l="501" r="627" t="86365"/>
          <a:stretch/>
        </p:blipFill>
        <p:spPr>
          <a:xfrm>
            <a:off x="0" y="339502"/>
            <a:ext cx="4788024" cy="648072"/>
          </a:xfrm>
          <a:prstGeom prst="rect">
            <a:avLst/>
          </a:prstGeom>
          <a:noFill/>
          <a:ln>
            <a:noFill/>
          </a:ln>
        </p:spPr>
      </p:pic>
      <p:pic>
        <p:nvPicPr>
          <p:cNvPr id="150" name="Google Shape;150;p9"/>
          <p:cNvPicPr preferRelativeResize="0"/>
          <p:nvPr/>
        </p:nvPicPr>
        <p:blipFill rotWithShape="1">
          <a:blip r:embed="rId5">
            <a:alphaModFix/>
          </a:blip>
          <a:srcRect b="0" l="0" r="0" t="16298"/>
          <a:stretch/>
        </p:blipFill>
        <p:spPr>
          <a:xfrm>
            <a:off x="8215834" y="4763348"/>
            <a:ext cx="928166" cy="380152"/>
          </a:xfrm>
          <a:prstGeom prst="rect">
            <a:avLst/>
          </a:prstGeom>
          <a:noFill/>
          <a:ln>
            <a:noFill/>
          </a:ln>
        </p:spPr>
      </p:pic>
      <p:sp>
        <p:nvSpPr>
          <p:cNvPr id="151" name="Google Shape;151;p9"/>
          <p:cNvSpPr txBox="1"/>
          <p:nvPr/>
        </p:nvSpPr>
        <p:spPr>
          <a:xfrm>
            <a:off x="10886" y="424997"/>
            <a:ext cx="46885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Quattrocento Sans"/>
                <a:ea typeface="Quattrocento Sans"/>
                <a:cs typeface="Quattrocento Sans"/>
                <a:sym typeface="Quattrocento Sans"/>
              </a:rPr>
              <a:t>Limitations and Future Work</a:t>
            </a:r>
            <a:endParaRPr/>
          </a:p>
        </p:txBody>
      </p:sp>
      <p:sp>
        <p:nvSpPr>
          <p:cNvPr id="152" name="Google Shape;152;p9"/>
          <p:cNvSpPr txBox="1"/>
          <p:nvPr/>
        </p:nvSpPr>
        <p:spPr>
          <a:xfrm>
            <a:off x="188875" y="1235025"/>
            <a:ext cx="73347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Limitations:</a:t>
            </a:r>
            <a:endParaRPr b="1" sz="18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Did not have location information (no map)</a:t>
            </a:r>
            <a:endParaRPr sz="1700">
              <a:solidFill>
                <a:schemeClr val="lt1"/>
              </a:solidFill>
              <a:latin typeface="Calibri"/>
              <a:ea typeface="Calibri"/>
              <a:cs typeface="Calibri"/>
              <a:sym typeface="Calibri"/>
            </a:endParaRPr>
          </a:p>
          <a:p>
            <a:pPr indent="-336550" lvl="1" marL="9144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Most are fictional places anyway</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API didn’t have what we were looking for</a:t>
            </a:r>
            <a:endParaRPr sz="1700">
              <a:solidFill>
                <a:schemeClr val="lt1"/>
              </a:solidFill>
              <a:latin typeface="Calibri"/>
              <a:ea typeface="Calibri"/>
              <a:cs typeface="Calibri"/>
              <a:sym typeface="Calibri"/>
            </a:endParaRPr>
          </a:p>
          <a:p>
            <a:pPr indent="0" lvl="0" marL="0" rtl="0" algn="l">
              <a:spcBef>
                <a:spcPts val="0"/>
              </a:spcBef>
              <a:spcAft>
                <a:spcPts val="0"/>
              </a:spcAft>
              <a:buNone/>
            </a:pPr>
            <a:r>
              <a:t/>
            </a:r>
            <a:endParaRPr sz="1700">
              <a:solidFill>
                <a:schemeClr val="lt1"/>
              </a:solidFill>
              <a:latin typeface="Calibri"/>
              <a:ea typeface="Calibri"/>
              <a:cs typeface="Calibri"/>
              <a:sym typeface="Calibri"/>
            </a:endParaRPr>
          </a:p>
          <a:p>
            <a:pPr indent="0" lvl="0" marL="0" rtl="0" algn="l">
              <a:spcBef>
                <a:spcPts val="0"/>
              </a:spcBef>
              <a:spcAft>
                <a:spcPts val="0"/>
              </a:spcAft>
              <a:buNone/>
            </a:pPr>
            <a:r>
              <a:t/>
            </a:r>
            <a:endParaRPr sz="1700">
              <a:solidFill>
                <a:schemeClr val="lt1"/>
              </a:solidFill>
              <a:latin typeface="Calibri"/>
              <a:ea typeface="Calibri"/>
              <a:cs typeface="Calibri"/>
              <a:sym typeface="Calibri"/>
            </a:endParaRPr>
          </a:p>
          <a:p>
            <a:pPr indent="0" lvl="0" marL="0" rtl="0" algn="l">
              <a:spcBef>
                <a:spcPts val="0"/>
              </a:spcBef>
              <a:spcAft>
                <a:spcPts val="0"/>
              </a:spcAft>
              <a:buNone/>
            </a:pPr>
            <a:r>
              <a:rPr b="1" lang="en-US" sz="1800">
                <a:solidFill>
                  <a:schemeClr val="lt1"/>
                </a:solidFill>
                <a:latin typeface="Calibri"/>
                <a:ea typeface="Calibri"/>
                <a:cs typeface="Calibri"/>
                <a:sym typeface="Calibri"/>
              </a:rPr>
              <a:t>Future Work:</a:t>
            </a:r>
            <a:endParaRPr b="1" sz="18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Make all radar charts dynamic</a:t>
            </a:r>
            <a:endParaRPr sz="1700">
              <a:solidFill>
                <a:schemeClr val="lt1"/>
              </a:solidFill>
              <a:latin typeface="Calibri"/>
              <a:ea typeface="Calibri"/>
              <a:cs typeface="Calibri"/>
              <a:sym typeface="Calibri"/>
            </a:endParaRPr>
          </a:p>
          <a:p>
            <a:pPr indent="-336550" lvl="0" marL="457200" rtl="0" algn="l">
              <a:spcBef>
                <a:spcPts val="0"/>
              </a:spcBef>
              <a:spcAft>
                <a:spcPts val="0"/>
              </a:spcAft>
              <a:buClr>
                <a:schemeClr val="lt1"/>
              </a:buClr>
              <a:buSzPts val="1700"/>
              <a:buFont typeface="Calibri"/>
              <a:buChar char="●"/>
            </a:pPr>
            <a:r>
              <a:rPr lang="en-US" sz="1700">
                <a:solidFill>
                  <a:schemeClr val="lt1"/>
                </a:solidFill>
                <a:latin typeface="Calibri"/>
                <a:ea typeface="Calibri"/>
                <a:cs typeface="Calibri"/>
                <a:sym typeface="Calibri"/>
              </a:rPr>
              <a:t>Include a multi-select dropdown to compare multiple heroes from one dropdown</a:t>
            </a:r>
            <a:endParaRPr sz="1700">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pic>
        <p:nvPicPr>
          <p:cNvPr descr="C:\Users\Administrator\Pictures\1266258694-117_THE_THANOS_IMPERATIVE__IGNITION_1.jpg" id="157" name="Google Shape;157;p8"/>
          <p:cNvPicPr preferRelativeResize="0"/>
          <p:nvPr/>
        </p:nvPicPr>
        <p:blipFill rotWithShape="1">
          <a:blip r:embed="rId3">
            <a:alphaModFix/>
          </a:blip>
          <a:srcRect b="6783" l="0" r="0" t="0"/>
          <a:stretch/>
        </p:blipFill>
        <p:spPr>
          <a:xfrm>
            <a:off x="0" y="-3906"/>
            <a:ext cx="3699642" cy="5237651"/>
          </a:xfrm>
          <a:prstGeom prst="rect">
            <a:avLst/>
          </a:prstGeom>
          <a:noFill/>
          <a:ln>
            <a:noFill/>
          </a:ln>
        </p:spPr>
      </p:pic>
      <p:pic>
        <p:nvPicPr>
          <p:cNvPr descr="C:\Users\Administrator\Pictures\101_THE_THANOS_IMPERATIVE_3.jpg" id="158" name="Google Shape;158;p8"/>
          <p:cNvPicPr preferRelativeResize="0"/>
          <p:nvPr/>
        </p:nvPicPr>
        <p:blipFill rotWithShape="1">
          <a:blip r:embed="rId4">
            <a:alphaModFix/>
          </a:blip>
          <a:srcRect b="15259" l="0" r="0" t="21824"/>
          <a:stretch/>
        </p:blipFill>
        <p:spPr>
          <a:xfrm>
            <a:off x="3701254" y="-3905"/>
            <a:ext cx="5480870" cy="5237651"/>
          </a:xfrm>
          <a:prstGeom prst="rect">
            <a:avLst/>
          </a:prstGeom>
          <a:noFill/>
          <a:ln>
            <a:noFill/>
          </a:ln>
        </p:spPr>
      </p:pic>
      <p:grpSp>
        <p:nvGrpSpPr>
          <p:cNvPr id="159" name="Google Shape;159;p8"/>
          <p:cNvGrpSpPr/>
          <p:nvPr/>
        </p:nvGrpSpPr>
        <p:grpSpPr>
          <a:xfrm>
            <a:off x="0" y="4853594"/>
            <a:ext cx="9182124" cy="380152"/>
            <a:chOff x="0" y="4853594"/>
            <a:chExt cx="9182124" cy="380152"/>
          </a:xfrm>
        </p:grpSpPr>
        <p:pic>
          <p:nvPicPr>
            <p:cNvPr id="160" name="Google Shape;160;p8"/>
            <p:cNvPicPr preferRelativeResize="0"/>
            <p:nvPr/>
          </p:nvPicPr>
          <p:blipFill rotWithShape="1">
            <a:blip r:embed="rId5">
              <a:alphaModFix/>
            </a:blip>
            <a:srcRect b="0" l="0" r="0" t="16298"/>
            <a:stretch/>
          </p:blipFill>
          <p:spPr>
            <a:xfrm>
              <a:off x="8253958" y="4853594"/>
              <a:ext cx="928166" cy="380152"/>
            </a:xfrm>
            <a:prstGeom prst="rect">
              <a:avLst/>
            </a:prstGeom>
            <a:noFill/>
            <a:ln>
              <a:noFill/>
            </a:ln>
          </p:spPr>
        </p:pic>
        <p:sp>
          <p:nvSpPr>
            <p:cNvPr id="161" name="Google Shape;161;p8"/>
            <p:cNvSpPr/>
            <p:nvPr/>
          </p:nvSpPr>
          <p:spPr>
            <a:xfrm>
              <a:off x="0" y="4853594"/>
              <a:ext cx="8253958"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 name="Google Shape;162;p8"/>
          <p:cNvSpPr/>
          <p:nvPr/>
        </p:nvSpPr>
        <p:spPr>
          <a:xfrm>
            <a:off x="0" y="14470"/>
            <a:ext cx="9182124" cy="38015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8"/>
          <p:cNvSpPr/>
          <p:nvPr/>
        </p:nvSpPr>
        <p:spPr>
          <a:xfrm>
            <a:off x="2670412" y="1066113"/>
            <a:ext cx="4126979" cy="2857908"/>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64" name="Google Shape;164;p8"/>
          <p:cNvSpPr/>
          <p:nvPr/>
        </p:nvSpPr>
        <p:spPr>
          <a:xfrm>
            <a:off x="3923928" y="2931790"/>
            <a:ext cx="5258196" cy="1921804"/>
          </a:xfrm>
          <a:prstGeom prst="flowChartManualInput">
            <a:avLst/>
          </a:prstGeom>
          <a:solidFill>
            <a:srgbClr val="800000">
              <a:alpha val="35686"/>
            </a:srgb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65" name="Google Shape;165;p8"/>
          <p:cNvSpPr/>
          <p:nvPr/>
        </p:nvSpPr>
        <p:spPr>
          <a:xfrm>
            <a:off x="2362756" y="1120828"/>
            <a:ext cx="4211961" cy="3066022"/>
          </a:xfrm>
          <a:prstGeom prst="rect">
            <a:avLst/>
          </a:prstGeom>
          <a:solidFill>
            <a:schemeClr val="dk1">
              <a:alpha val="67843"/>
            </a:schemeClr>
          </a:solidFill>
          <a:ln>
            <a:noFill/>
          </a:ln>
          <a:effectLst>
            <a:outerShdw blurRad="63500" sx="101000" rotWithShape="0" algn="ctr" sy="101000">
              <a:srgbClr val="000000">
                <a:alpha val="6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166" name="Google Shape;166;p8"/>
          <p:cNvSpPr txBox="1"/>
          <p:nvPr/>
        </p:nvSpPr>
        <p:spPr>
          <a:xfrm>
            <a:off x="3334432" y="2210374"/>
            <a:ext cx="32403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100">
                <a:solidFill>
                  <a:schemeClr val="lt1"/>
                </a:solidFill>
                <a:latin typeface="Quattrocento Sans"/>
                <a:ea typeface="Quattrocento Sans"/>
                <a:cs typeface="Quattrocento Sans"/>
                <a:sym typeface="Quattrocento Sans"/>
              </a:rPr>
              <a:t>Questions?</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2012-08-24T15:19:14Z</dcterms:created>
  <dc:creator>ypppt</dc:creator>
</cp:coreProperties>
</file>